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8"/>
  </p:notesMasterIdLst>
  <p:sldIdLst>
    <p:sldId id="256" r:id="rId2"/>
    <p:sldId id="340" r:id="rId3"/>
    <p:sldId id="371" r:id="rId4"/>
    <p:sldId id="372" r:id="rId5"/>
    <p:sldId id="376" r:id="rId6"/>
    <p:sldId id="377" r:id="rId7"/>
    <p:sldId id="351" r:id="rId8"/>
    <p:sldId id="257" r:id="rId9"/>
    <p:sldId id="360" r:id="rId10"/>
    <p:sldId id="385" r:id="rId11"/>
    <p:sldId id="379" r:id="rId12"/>
    <p:sldId id="287" r:id="rId13"/>
    <p:sldId id="381" r:id="rId14"/>
    <p:sldId id="382" r:id="rId15"/>
    <p:sldId id="380" r:id="rId16"/>
    <p:sldId id="383" r:id="rId17"/>
    <p:sldId id="384" r:id="rId18"/>
    <p:sldId id="388" r:id="rId19"/>
    <p:sldId id="389" r:id="rId20"/>
    <p:sldId id="386" r:id="rId21"/>
    <p:sldId id="390" r:id="rId22"/>
    <p:sldId id="391" r:id="rId23"/>
    <p:sldId id="387" r:id="rId24"/>
    <p:sldId id="392" r:id="rId25"/>
    <p:sldId id="393" r:id="rId26"/>
    <p:sldId id="317" r:id="rId27"/>
  </p:sldIdLst>
  <p:sldSz cx="9144000" cy="5143500" type="screen16x9"/>
  <p:notesSz cx="6858000" cy="9144000"/>
  <p:embeddedFontLst>
    <p:embeddedFont>
      <p:font typeface="Barlow Semi Condensed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Segoe Print" panose="02000600000000000000" pitchFamily="2" charset="0"/>
      <p:regular r:id="rId37"/>
      <p:bold r:id="rId38"/>
    </p:embeddedFont>
    <p:embeddedFont>
      <p:font typeface="Segoe Script" panose="030B0504020000000003" pitchFamily="66" charset="0"/>
      <p:regular r:id="rId39"/>
      <p:bold r:id="rId40"/>
    </p:embeddedFont>
    <p:embeddedFont>
      <p:font typeface="Spartan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578FA0-96E3-41BD-BA2E-058825FEA16B}">
  <a:tblStyle styleId="{B1578FA0-96E3-41BD-BA2E-058825FEA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0EE0F7A-BB5E-4698-A227-C4E80758DB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94660"/>
  </p:normalViewPr>
  <p:slideViewPr>
    <p:cSldViewPr>
      <p:cViewPr varScale="1">
        <p:scale>
          <a:sx n="85" d="100"/>
          <a:sy n="85" d="100"/>
        </p:scale>
        <p:origin x="71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lya Fajar Ningsih Alwi" userId="2e63dffadb224944" providerId="LiveId" clId="{F75A9403-13A6-4860-A463-94CE85A90452}"/>
    <pc:docChg chg="undo custSel addSld delSld modSld sldOrd">
      <pc:chgData name="Mulya Fajar Ningsih Alwi" userId="2e63dffadb224944" providerId="LiveId" clId="{F75A9403-13A6-4860-A463-94CE85A90452}" dt="2021-03-24T15:40:38.119" v="30" actId="1076"/>
      <pc:docMkLst>
        <pc:docMk/>
      </pc:docMkLst>
      <pc:sldChg chg="add del ord">
        <pc:chgData name="Mulya Fajar Ningsih Alwi" userId="2e63dffadb224944" providerId="LiveId" clId="{F75A9403-13A6-4860-A463-94CE85A90452}" dt="2021-03-18T02:10:33.761" v="7"/>
        <pc:sldMkLst>
          <pc:docMk/>
          <pc:sldMk cId="1938142966" sldId="340"/>
        </pc:sldMkLst>
      </pc:sldChg>
      <pc:sldChg chg="addSp delSp modSp add del mod ord">
        <pc:chgData name="Mulya Fajar Ningsih Alwi" userId="2e63dffadb224944" providerId="LiveId" clId="{F75A9403-13A6-4860-A463-94CE85A90452}" dt="2021-03-24T15:40:38.119" v="30" actId="1076"/>
        <pc:sldMkLst>
          <pc:docMk/>
          <pc:sldMk cId="268782340" sldId="376"/>
        </pc:sldMkLst>
        <pc:picChg chg="add mod">
          <ac:chgData name="Mulya Fajar Ningsih Alwi" userId="2e63dffadb224944" providerId="LiveId" clId="{F75A9403-13A6-4860-A463-94CE85A90452}" dt="2021-03-24T15:40:38.119" v="30" actId="1076"/>
          <ac:picMkLst>
            <pc:docMk/>
            <pc:sldMk cId="268782340" sldId="376"/>
            <ac:picMk id="3" creationId="{CAED9465-B92E-48AE-9FA6-3B7D2C599D68}"/>
          </ac:picMkLst>
        </pc:picChg>
        <pc:picChg chg="del mod modCrop">
          <ac:chgData name="Mulya Fajar Ningsih Alwi" userId="2e63dffadb224944" providerId="LiveId" clId="{F75A9403-13A6-4860-A463-94CE85A90452}" dt="2021-03-24T15:39:57.998" v="23" actId="478"/>
          <ac:picMkLst>
            <pc:docMk/>
            <pc:sldMk cId="268782340" sldId="376"/>
            <ac:picMk id="4" creationId="{C9C4DE8F-6AB3-483B-83BD-66587716D897}"/>
          </ac:picMkLst>
        </pc:picChg>
      </pc:sldChg>
      <pc:sldMasterChg chg="delSldLayout">
        <pc:chgData name="Mulya Fajar Ningsih Alwi" userId="2e63dffadb224944" providerId="LiveId" clId="{F75A9403-13A6-4860-A463-94CE85A90452}" dt="2021-03-18T02:10:08.557" v="4" actId="47"/>
        <pc:sldMasterMkLst>
          <pc:docMk/>
          <pc:sldMasterMk cId="0" sldId="2147483675"/>
        </pc:sldMasterMkLst>
        <pc:sldLayoutChg chg="del">
          <pc:chgData name="Mulya Fajar Ningsih Alwi" userId="2e63dffadb224944" providerId="LiveId" clId="{F75A9403-13A6-4860-A463-94CE85A90452}" dt="2021-03-18T02:10:08.557" v="4" actId="47"/>
          <pc:sldLayoutMkLst>
            <pc:docMk/>
            <pc:sldMasterMk cId="0" sldId="2147483675"/>
            <pc:sldLayoutMk cId="0" sldId="2147483664"/>
          </pc:sldLayoutMkLst>
        </pc:sldLayoutChg>
      </pc:sldMasterChg>
    </pc:docChg>
  </pc:docChgLst>
  <pc:docChgLst>
    <pc:chgData name="Mulya Fajar Ningsih Alwi" userId="2e63dffadb224944" providerId="LiveId" clId="{D546D99D-C939-413D-9182-EAA76853F8A4}"/>
    <pc:docChg chg="undo custSel addSld delSld modSld sldOrd">
      <pc:chgData name="Mulya Fajar Ningsih Alwi" userId="2e63dffadb224944" providerId="LiveId" clId="{D546D99D-C939-413D-9182-EAA76853F8A4}" dt="2021-03-25T01:18:47.489" v="302" actId="255"/>
      <pc:docMkLst>
        <pc:docMk/>
      </pc:docMkLst>
      <pc:sldChg chg="modSp add del mod">
        <pc:chgData name="Mulya Fajar Ningsih Alwi" userId="2e63dffadb224944" providerId="LiveId" clId="{D546D99D-C939-413D-9182-EAA76853F8A4}" dt="2021-03-24T18:18:42.928" v="161" actId="113"/>
        <pc:sldMkLst>
          <pc:docMk/>
          <pc:sldMk cId="0" sldId="257"/>
        </pc:sldMkLst>
        <pc:spChg chg="mod">
          <ac:chgData name="Mulya Fajar Ningsih Alwi" userId="2e63dffadb224944" providerId="LiveId" clId="{D546D99D-C939-413D-9182-EAA76853F8A4}" dt="2021-03-24T18:18:42.928" v="161" actId="113"/>
          <ac:spMkLst>
            <pc:docMk/>
            <pc:sldMk cId="0" sldId="257"/>
            <ac:spMk id="770" creationId="{00000000-0000-0000-0000-000000000000}"/>
          </ac:spMkLst>
        </pc:spChg>
        <pc:spChg chg="mod">
          <ac:chgData name="Mulya Fajar Ningsih Alwi" userId="2e63dffadb224944" providerId="LiveId" clId="{D546D99D-C939-413D-9182-EAA76853F8A4}" dt="2021-03-24T18:17:11.976" v="153" actId="1076"/>
          <ac:spMkLst>
            <pc:docMk/>
            <pc:sldMk cId="0" sldId="257"/>
            <ac:spMk id="771" creationId="{00000000-0000-0000-0000-000000000000}"/>
          </ac:spMkLst>
        </pc:spChg>
        <pc:grpChg chg="mod">
          <ac:chgData name="Mulya Fajar Ningsih Alwi" userId="2e63dffadb224944" providerId="LiveId" clId="{D546D99D-C939-413D-9182-EAA76853F8A4}" dt="2021-03-24T18:16:57.052" v="152" actId="1076"/>
          <ac:grpSpMkLst>
            <pc:docMk/>
            <pc:sldMk cId="0" sldId="257"/>
            <ac:grpSpMk id="767" creationId="{00000000-0000-0000-0000-000000000000}"/>
          </ac:grpSpMkLst>
        </pc:grpChg>
      </pc:sldChg>
      <pc:sldChg chg="add del">
        <pc:chgData name="Mulya Fajar Ningsih Alwi" userId="2e63dffadb224944" providerId="LiveId" clId="{D546D99D-C939-413D-9182-EAA76853F8A4}" dt="2021-03-24T18:26:24.819" v="268" actId="47"/>
        <pc:sldMkLst>
          <pc:docMk/>
          <pc:sldMk cId="0" sldId="260"/>
        </pc:sldMkLst>
      </pc:sldChg>
      <pc:sldChg chg="del">
        <pc:chgData name="Mulya Fajar Ningsih Alwi" userId="2e63dffadb224944" providerId="LiveId" clId="{D546D99D-C939-413D-9182-EAA76853F8A4}" dt="2021-03-24T18:26:25.792" v="269" actId="47"/>
        <pc:sldMkLst>
          <pc:docMk/>
          <pc:sldMk cId="0" sldId="273"/>
        </pc:sldMkLst>
      </pc:sldChg>
      <pc:sldChg chg="modSp add mod">
        <pc:chgData name="Mulya Fajar Ningsih Alwi" userId="2e63dffadb224944" providerId="LiveId" clId="{D546D99D-C939-413D-9182-EAA76853F8A4}" dt="2021-03-25T01:18:10.318" v="296" actId="255"/>
        <pc:sldMkLst>
          <pc:docMk/>
          <pc:sldMk cId="0" sldId="287"/>
        </pc:sldMkLst>
        <pc:spChg chg="mod">
          <ac:chgData name="Mulya Fajar Ningsih Alwi" userId="2e63dffadb224944" providerId="LiveId" clId="{D546D99D-C939-413D-9182-EAA76853F8A4}" dt="2021-03-25T01:18:10.318" v="296" actId="255"/>
          <ac:spMkLst>
            <pc:docMk/>
            <pc:sldMk cId="0" sldId="287"/>
            <ac:spMk id="363" creationId="{00000000-0000-0000-0000-000000000000}"/>
          </ac:spMkLst>
        </pc:spChg>
      </pc:sldChg>
      <pc:sldChg chg="modSp add mod">
        <pc:chgData name="Mulya Fajar Ningsih Alwi" userId="2e63dffadb224944" providerId="LiveId" clId="{D546D99D-C939-413D-9182-EAA76853F8A4}" dt="2021-03-25T01:18:22.459" v="298" actId="255"/>
        <pc:sldMkLst>
          <pc:docMk/>
          <pc:sldMk cId="0" sldId="288"/>
        </pc:sldMkLst>
        <pc:spChg chg="mod">
          <ac:chgData name="Mulya Fajar Ningsih Alwi" userId="2e63dffadb224944" providerId="LiveId" clId="{D546D99D-C939-413D-9182-EAA76853F8A4}" dt="2021-03-25T01:18:22.459" v="298" actId="255"/>
          <ac:spMkLst>
            <pc:docMk/>
            <pc:sldMk cId="0" sldId="288"/>
            <ac:spMk id="371" creationId="{00000000-0000-0000-0000-000000000000}"/>
          </ac:spMkLst>
        </pc:spChg>
      </pc:sldChg>
      <pc:sldChg chg="modSp add mod">
        <pc:chgData name="Mulya Fajar Ningsih Alwi" userId="2e63dffadb224944" providerId="LiveId" clId="{D546D99D-C939-413D-9182-EAA76853F8A4}" dt="2021-03-25T01:18:34.954" v="300" actId="255"/>
        <pc:sldMkLst>
          <pc:docMk/>
          <pc:sldMk cId="0" sldId="289"/>
        </pc:sldMkLst>
        <pc:spChg chg="mod">
          <ac:chgData name="Mulya Fajar Ningsih Alwi" userId="2e63dffadb224944" providerId="LiveId" clId="{D546D99D-C939-413D-9182-EAA76853F8A4}" dt="2021-03-25T01:18:34.954" v="300" actId="255"/>
          <ac:spMkLst>
            <pc:docMk/>
            <pc:sldMk cId="0" sldId="289"/>
            <ac:spMk id="379" creationId="{00000000-0000-0000-0000-000000000000}"/>
          </ac:spMkLst>
        </pc:spChg>
      </pc:sldChg>
      <pc:sldChg chg="modSp add mod">
        <pc:chgData name="Mulya Fajar Ningsih Alwi" userId="2e63dffadb224944" providerId="LiveId" clId="{D546D99D-C939-413D-9182-EAA76853F8A4}" dt="2021-03-25T01:18:47.489" v="302" actId="255"/>
        <pc:sldMkLst>
          <pc:docMk/>
          <pc:sldMk cId="0" sldId="290"/>
        </pc:sldMkLst>
        <pc:spChg chg="mod">
          <ac:chgData name="Mulya Fajar Ningsih Alwi" userId="2e63dffadb224944" providerId="LiveId" clId="{D546D99D-C939-413D-9182-EAA76853F8A4}" dt="2021-03-25T01:18:47.489" v="302" actId="255"/>
          <ac:spMkLst>
            <pc:docMk/>
            <pc:sldMk cId="0" sldId="290"/>
            <ac:spMk id="387" creationId="{00000000-0000-0000-0000-000000000000}"/>
          </ac:spMkLst>
        </pc:spChg>
      </pc:sldChg>
      <pc:sldChg chg="add del">
        <pc:chgData name="Mulya Fajar Ningsih Alwi" userId="2e63dffadb224944" providerId="LiveId" clId="{D546D99D-C939-413D-9182-EAA76853F8A4}" dt="2021-03-24T18:18:52.621" v="162" actId="47"/>
        <pc:sldMkLst>
          <pc:docMk/>
          <pc:sldMk cId="1682099885" sldId="341"/>
        </pc:sldMkLst>
      </pc:sldChg>
      <pc:sldChg chg="modSp add del mod ord">
        <pc:chgData name="Mulya Fajar Ningsih Alwi" userId="2e63dffadb224944" providerId="LiveId" clId="{D546D99D-C939-413D-9182-EAA76853F8A4}" dt="2021-03-24T15:56:48.344" v="110" actId="14100"/>
        <pc:sldMkLst>
          <pc:docMk/>
          <pc:sldMk cId="2153104027" sldId="351"/>
        </pc:sldMkLst>
        <pc:spChg chg="mod">
          <ac:chgData name="Mulya Fajar Ningsih Alwi" userId="2e63dffadb224944" providerId="LiveId" clId="{D546D99D-C939-413D-9182-EAA76853F8A4}" dt="2021-03-24T15:56:48.344" v="110" actId="14100"/>
          <ac:spMkLst>
            <pc:docMk/>
            <pc:sldMk cId="2153104027" sldId="351"/>
            <ac:spMk id="4" creationId="{00000000-0000-0000-0000-000000000000}"/>
          </ac:spMkLst>
        </pc:spChg>
        <pc:spChg chg="mod">
          <ac:chgData name="Mulya Fajar Ningsih Alwi" userId="2e63dffadb224944" providerId="LiveId" clId="{D546D99D-C939-413D-9182-EAA76853F8A4}" dt="2021-03-24T15:54:19.166" v="79" actId="20577"/>
          <ac:spMkLst>
            <pc:docMk/>
            <pc:sldMk cId="2153104027" sldId="351"/>
            <ac:spMk id="19" creationId="{00000000-0000-0000-0000-000000000000}"/>
          </ac:spMkLst>
        </pc:spChg>
      </pc:sldChg>
      <pc:sldChg chg="del">
        <pc:chgData name="Mulya Fajar Ningsih Alwi" userId="2e63dffadb224944" providerId="LiveId" clId="{D546D99D-C939-413D-9182-EAA76853F8A4}" dt="2021-03-24T18:26:37.104" v="284" actId="47"/>
        <pc:sldMkLst>
          <pc:docMk/>
          <pc:sldMk cId="2356462762" sldId="357"/>
        </pc:sldMkLst>
      </pc:sldChg>
      <pc:sldChg chg="del">
        <pc:chgData name="Mulya Fajar Ningsih Alwi" userId="2e63dffadb224944" providerId="LiveId" clId="{D546D99D-C939-413D-9182-EAA76853F8A4}" dt="2021-03-24T18:26:28.201" v="271" actId="47"/>
        <pc:sldMkLst>
          <pc:docMk/>
          <pc:sldMk cId="735148536" sldId="358"/>
        </pc:sldMkLst>
      </pc:sldChg>
      <pc:sldChg chg="del ord">
        <pc:chgData name="Mulya Fajar Ningsih Alwi" userId="2e63dffadb224944" providerId="LiveId" clId="{D546D99D-C939-413D-9182-EAA76853F8A4}" dt="2021-03-24T18:26:23.919" v="267" actId="47"/>
        <pc:sldMkLst>
          <pc:docMk/>
          <pc:sldMk cId="3098867064" sldId="359"/>
        </pc:sldMkLst>
      </pc:sldChg>
      <pc:sldChg chg="addSp delSp modSp mod ord">
        <pc:chgData name="Mulya Fajar Ningsih Alwi" userId="2e63dffadb224944" providerId="LiveId" clId="{D546D99D-C939-413D-9182-EAA76853F8A4}" dt="2021-03-24T18:26:15.011" v="266" actId="14100"/>
        <pc:sldMkLst>
          <pc:docMk/>
          <pc:sldMk cId="1645182901" sldId="360"/>
        </pc:sldMkLst>
        <pc:spChg chg="add del mod">
          <ac:chgData name="Mulya Fajar Ningsih Alwi" userId="2e63dffadb224944" providerId="LiveId" clId="{D546D99D-C939-413D-9182-EAA76853F8A4}" dt="2021-03-24T18:19:24.295" v="166" actId="478"/>
          <ac:spMkLst>
            <pc:docMk/>
            <pc:sldMk cId="1645182901" sldId="360"/>
            <ac:spMk id="3" creationId="{4E7C6457-C2A0-41DE-9A3E-91E6165195FC}"/>
          </ac:spMkLst>
        </pc:spChg>
        <pc:spChg chg="add del mod">
          <ac:chgData name="Mulya Fajar Ningsih Alwi" userId="2e63dffadb224944" providerId="LiveId" clId="{D546D99D-C939-413D-9182-EAA76853F8A4}" dt="2021-03-24T18:19:26.581" v="167" actId="478"/>
          <ac:spMkLst>
            <pc:docMk/>
            <pc:sldMk cId="1645182901" sldId="360"/>
            <ac:spMk id="5" creationId="{BF1A03DD-0D5F-43BA-AF50-9190857F71F6}"/>
          </ac:spMkLst>
        </pc:spChg>
        <pc:spChg chg="add del mod">
          <ac:chgData name="Mulya Fajar Ningsih Alwi" userId="2e63dffadb224944" providerId="LiveId" clId="{D546D99D-C939-413D-9182-EAA76853F8A4}" dt="2021-03-24T18:19:31.369" v="169" actId="478"/>
          <ac:spMkLst>
            <pc:docMk/>
            <pc:sldMk cId="1645182901" sldId="360"/>
            <ac:spMk id="7" creationId="{2E5615BD-EA33-465D-9B36-E2E0865BE369}"/>
          </ac:spMkLst>
        </pc:spChg>
        <pc:spChg chg="add del mod">
          <ac:chgData name="Mulya Fajar Ningsih Alwi" userId="2e63dffadb224944" providerId="LiveId" clId="{D546D99D-C939-413D-9182-EAA76853F8A4}" dt="2021-03-24T18:19:35.282" v="171" actId="478"/>
          <ac:spMkLst>
            <pc:docMk/>
            <pc:sldMk cId="1645182901" sldId="360"/>
            <ac:spMk id="9" creationId="{91C58311-1946-4EE5-B457-1EFEAA6EF9A7}"/>
          </ac:spMkLst>
        </pc:spChg>
        <pc:spChg chg="add del mod">
          <ac:chgData name="Mulya Fajar Ningsih Alwi" userId="2e63dffadb224944" providerId="LiveId" clId="{D546D99D-C939-413D-9182-EAA76853F8A4}" dt="2021-03-24T18:19:41.104" v="173" actId="478"/>
          <ac:spMkLst>
            <pc:docMk/>
            <pc:sldMk cId="1645182901" sldId="360"/>
            <ac:spMk id="11" creationId="{21C48A1E-B10E-4594-A940-28EA544F73BB}"/>
          </ac:spMkLst>
        </pc:spChg>
        <pc:spChg chg="add del mod">
          <ac:chgData name="Mulya Fajar Ningsih Alwi" userId="2e63dffadb224944" providerId="LiveId" clId="{D546D99D-C939-413D-9182-EAA76853F8A4}" dt="2021-03-24T18:19:46.699" v="175" actId="478"/>
          <ac:spMkLst>
            <pc:docMk/>
            <pc:sldMk cId="1645182901" sldId="360"/>
            <ac:spMk id="13" creationId="{263B12DB-D3C4-4EF1-ADF0-BEC8F67533DB}"/>
          </ac:spMkLst>
        </pc:spChg>
        <pc:spChg chg="add del mod">
          <ac:chgData name="Mulya Fajar Ningsih Alwi" userId="2e63dffadb224944" providerId="LiveId" clId="{D546D99D-C939-413D-9182-EAA76853F8A4}" dt="2021-03-24T18:19:50.884" v="177" actId="478"/>
          <ac:spMkLst>
            <pc:docMk/>
            <pc:sldMk cId="1645182901" sldId="360"/>
            <ac:spMk id="15" creationId="{58DBC0CF-7F7C-42EB-977F-CA86CFDA4657}"/>
          </ac:spMkLst>
        </pc:spChg>
        <pc:spChg chg="add del mod">
          <ac:chgData name="Mulya Fajar Ningsih Alwi" userId="2e63dffadb224944" providerId="LiveId" clId="{D546D99D-C939-413D-9182-EAA76853F8A4}" dt="2021-03-24T18:19:55.987" v="179" actId="478"/>
          <ac:spMkLst>
            <pc:docMk/>
            <pc:sldMk cId="1645182901" sldId="360"/>
            <ac:spMk id="17" creationId="{5C8E55E6-A438-4D62-B146-E9EC5A5831B8}"/>
          </ac:spMkLst>
        </pc:spChg>
        <pc:spChg chg="add del mod">
          <ac:chgData name="Mulya Fajar Ningsih Alwi" userId="2e63dffadb224944" providerId="LiveId" clId="{D546D99D-C939-413D-9182-EAA76853F8A4}" dt="2021-03-24T18:20:00.423" v="181" actId="478"/>
          <ac:spMkLst>
            <pc:docMk/>
            <pc:sldMk cId="1645182901" sldId="360"/>
            <ac:spMk id="19" creationId="{92DBC798-0AC6-4897-B830-B4D3D8C133DA}"/>
          </ac:spMkLst>
        </pc:spChg>
        <pc:spChg chg="del">
          <ac:chgData name="Mulya Fajar Ningsih Alwi" userId="2e63dffadb224944" providerId="LiveId" clId="{D546D99D-C939-413D-9182-EAA76853F8A4}" dt="2021-03-24T18:19:48.741" v="176" actId="478"/>
          <ac:spMkLst>
            <pc:docMk/>
            <pc:sldMk cId="1645182901" sldId="360"/>
            <ac:spMk id="21" creationId="{00000000-0000-0000-0000-000000000000}"/>
          </ac:spMkLst>
        </pc:spChg>
        <pc:spChg chg="add del mod">
          <ac:chgData name="Mulya Fajar Ningsih Alwi" userId="2e63dffadb224944" providerId="LiveId" clId="{D546D99D-C939-413D-9182-EAA76853F8A4}" dt="2021-03-24T18:20:03.954" v="183" actId="478"/>
          <ac:spMkLst>
            <pc:docMk/>
            <pc:sldMk cId="1645182901" sldId="360"/>
            <ac:spMk id="22" creationId="{9857BB4E-1517-4E91-BEF4-414426064002}"/>
          </ac:spMkLst>
        </pc:spChg>
        <pc:spChg chg="add del mod">
          <ac:chgData name="Mulya Fajar Ningsih Alwi" userId="2e63dffadb224944" providerId="LiveId" clId="{D546D99D-C939-413D-9182-EAA76853F8A4}" dt="2021-03-24T18:20:07.230" v="185" actId="478"/>
          <ac:spMkLst>
            <pc:docMk/>
            <pc:sldMk cId="1645182901" sldId="360"/>
            <ac:spMk id="24" creationId="{01313F3B-259B-4507-8E5D-D872947878A1}"/>
          </ac:spMkLst>
        </pc:spChg>
        <pc:spChg chg="add del mod">
          <ac:chgData name="Mulya Fajar Ningsih Alwi" userId="2e63dffadb224944" providerId="LiveId" clId="{D546D99D-C939-413D-9182-EAA76853F8A4}" dt="2021-03-24T18:20:10.035" v="187" actId="478"/>
          <ac:spMkLst>
            <pc:docMk/>
            <pc:sldMk cId="1645182901" sldId="360"/>
            <ac:spMk id="26" creationId="{F8E5E256-B82D-49FC-83C1-82C786E64317}"/>
          </ac:spMkLst>
        </pc:spChg>
        <pc:spChg chg="del mod">
          <ac:chgData name="Mulya Fajar Ningsih Alwi" userId="2e63dffadb224944" providerId="LiveId" clId="{D546D99D-C939-413D-9182-EAA76853F8A4}" dt="2021-03-24T18:19:19.949" v="164" actId="478"/>
          <ac:spMkLst>
            <pc:docMk/>
            <pc:sldMk cId="1645182901" sldId="360"/>
            <ac:spMk id="1131" creationId="{00000000-0000-0000-0000-000000000000}"/>
          </ac:spMkLst>
        </pc:spChg>
        <pc:spChg chg="mod">
          <ac:chgData name="Mulya Fajar Ningsih Alwi" userId="2e63dffadb224944" providerId="LiveId" clId="{D546D99D-C939-413D-9182-EAA76853F8A4}" dt="2021-03-24T18:20:41.812" v="212" actId="20577"/>
          <ac:spMkLst>
            <pc:docMk/>
            <pc:sldMk cId="1645182901" sldId="360"/>
            <ac:spMk id="1132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21.799" v="165" actId="478"/>
          <ac:spMkLst>
            <pc:docMk/>
            <pc:sldMk cId="1645182901" sldId="360"/>
            <ac:spMk id="1133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54.093" v="178" actId="478"/>
          <ac:spMkLst>
            <pc:docMk/>
            <pc:sldMk cId="1645182901" sldId="360"/>
            <ac:spMk id="1134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59.053" v="180" actId="478"/>
          <ac:spMkLst>
            <pc:docMk/>
            <pc:sldMk cId="1645182901" sldId="360"/>
            <ac:spMk id="1136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20:02.652" v="182" actId="478"/>
          <ac:spMkLst>
            <pc:docMk/>
            <pc:sldMk cId="1645182901" sldId="360"/>
            <ac:spMk id="1137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28.408" v="168" actId="478"/>
          <ac:spMkLst>
            <pc:docMk/>
            <pc:sldMk cId="1645182901" sldId="360"/>
            <ac:spMk id="1138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33.052" v="170" actId="478"/>
          <ac:spMkLst>
            <pc:docMk/>
            <pc:sldMk cId="1645182901" sldId="360"/>
            <ac:spMk id="1139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43.694" v="174" actId="478"/>
          <ac:spMkLst>
            <pc:docMk/>
            <pc:sldMk cId="1645182901" sldId="360"/>
            <ac:spMk id="1140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19:37.660" v="172" actId="478"/>
          <ac:spMkLst>
            <pc:docMk/>
            <pc:sldMk cId="1645182901" sldId="360"/>
            <ac:spMk id="1141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20:06.125" v="184" actId="478"/>
          <ac:spMkLst>
            <pc:docMk/>
            <pc:sldMk cId="1645182901" sldId="360"/>
            <ac:spMk id="1142" creationId="{00000000-0000-0000-0000-000000000000}"/>
          </ac:spMkLst>
        </pc:spChg>
        <pc:spChg chg="del">
          <ac:chgData name="Mulya Fajar Ningsih Alwi" userId="2e63dffadb224944" providerId="LiveId" clId="{D546D99D-C939-413D-9182-EAA76853F8A4}" dt="2021-03-24T18:20:09.101" v="186" actId="478"/>
          <ac:spMkLst>
            <pc:docMk/>
            <pc:sldMk cId="1645182901" sldId="360"/>
            <ac:spMk id="1143" creationId="{00000000-0000-0000-0000-000000000000}"/>
          </ac:spMkLst>
        </pc:spChg>
        <pc:picChg chg="add mod">
          <ac:chgData name="Mulya Fajar Ningsih Alwi" userId="2e63dffadb224944" providerId="LiveId" clId="{D546D99D-C939-413D-9182-EAA76853F8A4}" dt="2021-03-24T18:22:49.308" v="227" actId="1582"/>
          <ac:picMkLst>
            <pc:docMk/>
            <pc:sldMk cId="1645182901" sldId="360"/>
            <ac:picMk id="28" creationId="{C5D1CD6D-DD2B-4461-9B9A-80C0E685DB20}"/>
          </ac:picMkLst>
        </pc:picChg>
        <pc:picChg chg="add mod modCrop">
          <ac:chgData name="Mulya Fajar Ningsih Alwi" userId="2e63dffadb224944" providerId="LiveId" clId="{D546D99D-C939-413D-9182-EAA76853F8A4}" dt="2021-03-24T18:25:09.019" v="249" actId="14100"/>
          <ac:picMkLst>
            <pc:docMk/>
            <pc:sldMk cId="1645182901" sldId="360"/>
            <ac:picMk id="30" creationId="{DD1F2DDE-6EC6-425B-8E17-1C5C27822F91}"/>
          </ac:picMkLst>
        </pc:picChg>
        <pc:picChg chg="add mod">
          <ac:chgData name="Mulya Fajar Ningsih Alwi" userId="2e63dffadb224944" providerId="LiveId" clId="{D546D99D-C939-413D-9182-EAA76853F8A4}" dt="2021-03-24T18:26:15.011" v="266" actId="14100"/>
          <ac:picMkLst>
            <pc:docMk/>
            <pc:sldMk cId="1645182901" sldId="360"/>
            <ac:picMk id="32" creationId="{4E213DE8-E1EA-4D1A-B09F-D2BB591B7B1B}"/>
          </ac:picMkLst>
        </pc:picChg>
      </pc:sldChg>
      <pc:sldChg chg="del">
        <pc:chgData name="Mulya Fajar Ningsih Alwi" userId="2e63dffadb224944" providerId="LiveId" clId="{D546D99D-C939-413D-9182-EAA76853F8A4}" dt="2021-03-24T18:26:29.265" v="272" actId="47"/>
        <pc:sldMkLst>
          <pc:docMk/>
          <pc:sldMk cId="2059499894" sldId="361"/>
        </pc:sldMkLst>
      </pc:sldChg>
      <pc:sldChg chg="del">
        <pc:chgData name="Mulya Fajar Ningsih Alwi" userId="2e63dffadb224944" providerId="LiveId" clId="{D546D99D-C939-413D-9182-EAA76853F8A4}" dt="2021-03-24T18:26:31.121" v="273" actId="47"/>
        <pc:sldMkLst>
          <pc:docMk/>
          <pc:sldMk cId="456315436" sldId="362"/>
        </pc:sldMkLst>
      </pc:sldChg>
      <pc:sldChg chg="del">
        <pc:chgData name="Mulya Fajar Ningsih Alwi" userId="2e63dffadb224944" providerId="LiveId" clId="{D546D99D-C939-413D-9182-EAA76853F8A4}" dt="2021-03-24T18:26:32.104" v="274" actId="47"/>
        <pc:sldMkLst>
          <pc:docMk/>
          <pc:sldMk cId="3812842241" sldId="363"/>
        </pc:sldMkLst>
      </pc:sldChg>
      <pc:sldChg chg="del">
        <pc:chgData name="Mulya Fajar Ningsih Alwi" userId="2e63dffadb224944" providerId="LiveId" clId="{D546D99D-C939-413D-9182-EAA76853F8A4}" dt="2021-03-24T18:26:34.636" v="279" actId="47"/>
        <pc:sldMkLst>
          <pc:docMk/>
          <pc:sldMk cId="3004287116" sldId="364"/>
        </pc:sldMkLst>
      </pc:sldChg>
      <pc:sldChg chg="del">
        <pc:chgData name="Mulya Fajar Ningsih Alwi" userId="2e63dffadb224944" providerId="LiveId" clId="{D546D99D-C939-413D-9182-EAA76853F8A4}" dt="2021-03-24T18:26:33.812" v="277" actId="47"/>
        <pc:sldMkLst>
          <pc:docMk/>
          <pc:sldMk cId="1301955538" sldId="365"/>
        </pc:sldMkLst>
      </pc:sldChg>
      <pc:sldChg chg="del">
        <pc:chgData name="Mulya Fajar Ningsih Alwi" userId="2e63dffadb224944" providerId="LiveId" clId="{D546D99D-C939-413D-9182-EAA76853F8A4}" dt="2021-03-24T18:26:32.976" v="275" actId="47"/>
        <pc:sldMkLst>
          <pc:docMk/>
          <pc:sldMk cId="675977558" sldId="366"/>
        </pc:sldMkLst>
      </pc:sldChg>
      <pc:sldChg chg="del">
        <pc:chgData name="Mulya Fajar Ningsih Alwi" userId="2e63dffadb224944" providerId="LiveId" clId="{D546D99D-C939-413D-9182-EAA76853F8A4}" dt="2021-03-24T18:26:26.966" v="270" actId="47"/>
        <pc:sldMkLst>
          <pc:docMk/>
          <pc:sldMk cId="1036416992" sldId="367"/>
        </pc:sldMkLst>
      </pc:sldChg>
      <pc:sldChg chg="del">
        <pc:chgData name="Mulya Fajar Ningsih Alwi" userId="2e63dffadb224944" providerId="LiveId" clId="{D546D99D-C939-413D-9182-EAA76853F8A4}" dt="2021-03-24T18:26:35.645" v="281" actId="47"/>
        <pc:sldMkLst>
          <pc:docMk/>
          <pc:sldMk cId="2118639583" sldId="368"/>
        </pc:sldMkLst>
      </pc:sldChg>
      <pc:sldChg chg="del">
        <pc:chgData name="Mulya Fajar Ningsih Alwi" userId="2e63dffadb224944" providerId="LiveId" clId="{D546D99D-C939-413D-9182-EAA76853F8A4}" dt="2021-03-24T18:26:36.656" v="283" actId="47"/>
        <pc:sldMkLst>
          <pc:docMk/>
          <pc:sldMk cId="4113389798" sldId="369"/>
        </pc:sldMkLst>
      </pc:sldChg>
      <pc:sldChg chg="del">
        <pc:chgData name="Mulya Fajar Ningsih Alwi" userId="2e63dffadb224944" providerId="LiveId" clId="{D546D99D-C939-413D-9182-EAA76853F8A4}" dt="2021-03-24T18:26:33.499" v="276" actId="47"/>
        <pc:sldMkLst>
          <pc:docMk/>
          <pc:sldMk cId="1926382310" sldId="370"/>
        </pc:sldMkLst>
      </pc:sldChg>
      <pc:sldChg chg="ord">
        <pc:chgData name="Mulya Fajar Ningsih Alwi" userId="2e63dffadb224944" providerId="LiveId" clId="{D546D99D-C939-413D-9182-EAA76853F8A4}" dt="2021-03-24T15:49:31.816" v="9"/>
        <pc:sldMkLst>
          <pc:docMk/>
          <pc:sldMk cId="0" sldId="371"/>
        </pc:sldMkLst>
      </pc:sldChg>
      <pc:sldChg chg="ord">
        <pc:chgData name="Mulya Fajar Ningsih Alwi" userId="2e63dffadb224944" providerId="LiveId" clId="{D546D99D-C939-413D-9182-EAA76853F8A4}" dt="2021-03-24T15:49:52.560" v="11"/>
        <pc:sldMkLst>
          <pc:docMk/>
          <pc:sldMk cId="1630016788" sldId="372"/>
        </pc:sldMkLst>
      </pc:sldChg>
      <pc:sldChg chg="del">
        <pc:chgData name="Mulya Fajar Ningsih Alwi" userId="2e63dffadb224944" providerId="LiveId" clId="{D546D99D-C939-413D-9182-EAA76853F8A4}" dt="2021-03-24T18:26:34.188" v="278" actId="47"/>
        <pc:sldMkLst>
          <pc:docMk/>
          <pc:sldMk cId="510124904" sldId="373"/>
        </pc:sldMkLst>
      </pc:sldChg>
      <pc:sldChg chg="del">
        <pc:chgData name="Mulya Fajar Ningsih Alwi" userId="2e63dffadb224944" providerId="LiveId" clId="{D546D99D-C939-413D-9182-EAA76853F8A4}" dt="2021-03-24T18:26:35.199" v="280" actId="47"/>
        <pc:sldMkLst>
          <pc:docMk/>
          <pc:sldMk cId="725089064" sldId="374"/>
        </pc:sldMkLst>
      </pc:sldChg>
      <pc:sldChg chg="del">
        <pc:chgData name="Mulya Fajar Ningsih Alwi" userId="2e63dffadb224944" providerId="LiveId" clId="{D546D99D-C939-413D-9182-EAA76853F8A4}" dt="2021-03-24T18:26:36.133" v="282" actId="47"/>
        <pc:sldMkLst>
          <pc:docMk/>
          <pc:sldMk cId="2775860114" sldId="375"/>
        </pc:sldMkLst>
      </pc:sldChg>
      <pc:sldChg chg="modSp ord">
        <pc:chgData name="Mulya Fajar Ningsih Alwi" userId="2e63dffadb224944" providerId="LiveId" clId="{D546D99D-C939-413D-9182-EAA76853F8A4}" dt="2021-03-25T00:52:44.144" v="285" actId="14826"/>
        <pc:sldMkLst>
          <pc:docMk/>
          <pc:sldMk cId="268782340" sldId="376"/>
        </pc:sldMkLst>
        <pc:picChg chg="mod">
          <ac:chgData name="Mulya Fajar Ningsih Alwi" userId="2e63dffadb224944" providerId="LiveId" clId="{D546D99D-C939-413D-9182-EAA76853F8A4}" dt="2021-03-25T00:52:44.144" v="285" actId="14826"/>
          <ac:picMkLst>
            <pc:docMk/>
            <pc:sldMk cId="268782340" sldId="376"/>
            <ac:picMk id="3" creationId="{CAED9465-B92E-48AE-9FA6-3B7D2C599D68}"/>
          </ac:picMkLst>
        </pc:picChg>
      </pc:sldChg>
      <pc:sldChg chg="modSp new mod">
        <pc:chgData name="Mulya Fajar Ningsih Alwi" userId="2e63dffadb224944" providerId="LiveId" clId="{D546D99D-C939-413D-9182-EAA76853F8A4}" dt="2021-03-24T15:53:41.401" v="58" actId="207"/>
        <pc:sldMkLst>
          <pc:docMk/>
          <pc:sldMk cId="3343143533" sldId="377"/>
        </pc:sldMkLst>
        <pc:spChg chg="mod">
          <ac:chgData name="Mulya Fajar Ningsih Alwi" userId="2e63dffadb224944" providerId="LiveId" clId="{D546D99D-C939-413D-9182-EAA76853F8A4}" dt="2021-03-24T15:53:41.401" v="58" actId="207"/>
          <ac:spMkLst>
            <pc:docMk/>
            <pc:sldMk cId="3343143533" sldId="377"/>
            <ac:spMk id="2" creationId="{6BD3F2B4-4F9A-44ED-933F-B9A52322FC67}"/>
          </ac:spMkLst>
        </pc:spChg>
      </pc:sldChg>
      <pc:sldChg chg="new del ord">
        <pc:chgData name="Mulya Fajar Ningsih Alwi" userId="2e63dffadb224944" providerId="LiveId" clId="{D546D99D-C939-413D-9182-EAA76853F8A4}" dt="2021-03-24T15:57:28.329" v="111" actId="47"/>
        <pc:sldMkLst>
          <pc:docMk/>
          <pc:sldMk cId="3479823819" sldId="378"/>
        </pc:sldMkLst>
      </pc:sldChg>
      <pc:sldMasterChg chg="addSldLayout delSldLayout">
        <pc:chgData name="Mulya Fajar Ningsih Alwi" userId="2e63dffadb224944" providerId="LiveId" clId="{D546D99D-C939-413D-9182-EAA76853F8A4}" dt="2021-03-24T18:26:36.133" v="282" actId="47"/>
        <pc:sldMasterMkLst>
          <pc:docMk/>
          <pc:sldMasterMk cId="0" sldId="2147483675"/>
        </pc:sldMasterMkLst>
        <pc:sldLayoutChg chg="add del">
          <pc:chgData name="Mulya Fajar Ningsih Alwi" userId="2e63dffadb224944" providerId="LiveId" clId="{D546D99D-C939-413D-9182-EAA76853F8A4}" dt="2021-03-24T18:26:24.819" v="268" actId="47"/>
          <pc:sldLayoutMkLst>
            <pc:docMk/>
            <pc:sldMasterMk cId="0" sldId="2147483675"/>
            <pc:sldLayoutMk cId="0" sldId="2147483653"/>
          </pc:sldLayoutMkLst>
        </pc:sldLayoutChg>
        <pc:sldLayoutChg chg="del">
          <pc:chgData name="Mulya Fajar Ningsih Alwi" userId="2e63dffadb224944" providerId="LiveId" clId="{D546D99D-C939-413D-9182-EAA76853F8A4}" dt="2021-03-24T18:26:32.976" v="275" actId="47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Mulya Fajar Ningsih Alwi" userId="2e63dffadb224944" providerId="LiveId" clId="{D546D99D-C939-413D-9182-EAA76853F8A4}" dt="2021-03-24T18:26:28.201" v="271" actId="47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Mulya Fajar Ningsih Alwi" userId="2e63dffadb224944" providerId="LiveId" clId="{D546D99D-C939-413D-9182-EAA76853F8A4}" dt="2021-03-24T18:26:36.133" v="282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622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7113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8003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6890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786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50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0299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8ac504b5c8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8ac504b5c8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820a19fc0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820a19fc0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20a19fc0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20a19fc0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20a19fc0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20a19fc0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35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820a19fc0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820a19fc0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20a19fc0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20a19fc0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9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963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4647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11" y="1578439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264682" y="3943829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15365" y="3753932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1398867">
            <a:off x="6900227" y="3490847"/>
            <a:ext cx="151728" cy="149457"/>
            <a:chOff x="8639698" y="2706690"/>
            <a:chExt cx="151720" cy="149448"/>
          </a:xfrm>
        </p:grpSpPr>
        <p:sp>
          <p:nvSpPr>
            <p:cNvPr id="13" name="Google Shape;13;p2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-1575454">
            <a:off x="995505" y="4331492"/>
            <a:ext cx="142655" cy="149446"/>
            <a:chOff x="1160468" y="31374"/>
            <a:chExt cx="142658" cy="149448"/>
          </a:xfrm>
        </p:grpSpPr>
        <p:sp>
          <p:nvSpPr>
            <p:cNvPr id="16" name="Google Shape;16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7830806" y="1359300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035561">
            <a:off x="8073119" y="384488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649642">
            <a:off x="1190107" y="1303082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1008325">
            <a:off x="826511" y="3476126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474287" y="4163368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588355" y="4374233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80099" y="2924975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5400000">
            <a:off x="8011826" y="1230068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537472">
            <a:off x="5335216" y="2246956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841165" y="4401933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638780" y="987620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 rot="1307765">
            <a:off x="6373801" y="626827"/>
            <a:ext cx="142656" cy="149447"/>
            <a:chOff x="1160468" y="31374"/>
            <a:chExt cx="142658" cy="149448"/>
          </a:xfrm>
        </p:grpSpPr>
        <p:sp>
          <p:nvSpPr>
            <p:cNvPr id="30" name="Google Shape;30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2"/>
          <p:cNvSpPr/>
          <p:nvPr/>
        </p:nvSpPr>
        <p:spPr>
          <a:xfrm rot="5400000">
            <a:off x="6925090" y="755907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20003" y="540008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7486428" y="2476444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4401955" y="1448958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2006540" y="2197369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 rot="1575454" flipH="1">
            <a:off x="3510655" y="1888992"/>
            <a:ext cx="142655" cy="149446"/>
            <a:chOff x="1160468" y="31374"/>
            <a:chExt cx="142658" cy="149448"/>
          </a:xfrm>
        </p:grpSpPr>
        <p:sp>
          <p:nvSpPr>
            <p:cNvPr id="38" name="Google Shape;38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>
            <a:off x="1299750" y="1303075"/>
            <a:ext cx="6531000" cy="3300300"/>
          </a:xfrm>
          <a:prstGeom prst="roundRect">
            <a:avLst>
              <a:gd name="adj" fmla="val 23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2267250" y="870680"/>
            <a:ext cx="4609500" cy="135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3831650" y="2675076"/>
            <a:ext cx="2284500" cy="76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bg>
      <p:bgPr>
        <a:solidFill>
          <a:schemeClr val="accent4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8"/>
          <p:cNvSpPr/>
          <p:nvPr/>
        </p:nvSpPr>
        <p:spPr>
          <a:xfrm>
            <a:off x="720000" y="922050"/>
            <a:ext cx="3852000" cy="3043500"/>
          </a:xfrm>
          <a:prstGeom prst="roundRect">
            <a:avLst>
              <a:gd name="adj" fmla="val 147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8"/>
          <p:cNvSpPr/>
          <p:nvPr/>
        </p:nvSpPr>
        <p:spPr>
          <a:xfrm flipH="1">
            <a:off x="8606261" y="1578439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8"/>
          <p:cNvSpPr/>
          <p:nvPr/>
        </p:nvSpPr>
        <p:spPr>
          <a:xfrm flipH="1">
            <a:off x="2630000" y="3943829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8"/>
          <p:cNvSpPr/>
          <p:nvPr/>
        </p:nvSpPr>
        <p:spPr>
          <a:xfrm flipH="1">
            <a:off x="6579356" y="3753932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18"/>
          <p:cNvGrpSpPr/>
          <p:nvPr/>
        </p:nvGrpSpPr>
        <p:grpSpPr>
          <a:xfrm rot="1398867" flipH="1">
            <a:off x="2363264" y="3490847"/>
            <a:ext cx="151728" cy="149457"/>
            <a:chOff x="8639698" y="2706690"/>
            <a:chExt cx="151720" cy="149448"/>
          </a:xfrm>
        </p:grpSpPr>
        <p:sp>
          <p:nvSpPr>
            <p:cNvPr id="470" name="Google Shape;470;p18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18"/>
          <p:cNvGrpSpPr/>
          <p:nvPr/>
        </p:nvGrpSpPr>
        <p:grpSpPr>
          <a:xfrm rot="1575454" flipH="1">
            <a:off x="8277060" y="4331492"/>
            <a:ext cx="142655" cy="149446"/>
            <a:chOff x="1160468" y="31374"/>
            <a:chExt cx="142658" cy="149448"/>
          </a:xfrm>
        </p:grpSpPr>
        <p:sp>
          <p:nvSpPr>
            <p:cNvPr id="473" name="Google Shape;473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" name="Google Shape;475;p18"/>
          <p:cNvSpPr/>
          <p:nvPr/>
        </p:nvSpPr>
        <p:spPr>
          <a:xfrm flipH="1">
            <a:off x="1501028" y="1359300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8"/>
          <p:cNvSpPr/>
          <p:nvPr/>
        </p:nvSpPr>
        <p:spPr>
          <a:xfrm rot="-2035561" flipH="1">
            <a:off x="1259179" y="384488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8"/>
          <p:cNvSpPr/>
          <p:nvPr/>
        </p:nvSpPr>
        <p:spPr>
          <a:xfrm rot="-1649642" flipH="1">
            <a:off x="8141727" y="1303082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8"/>
          <p:cNvSpPr/>
          <p:nvPr/>
        </p:nvSpPr>
        <p:spPr>
          <a:xfrm rot="1008325" flipH="1">
            <a:off x="8505321" y="3476126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8"/>
          <p:cNvSpPr/>
          <p:nvPr/>
        </p:nvSpPr>
        <p:spPr>
          <a:xfrm flipH="1">
            <a:off x="6990983" y="4163368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8"/>
          <p:cNvSpPr/>
          <p:nvPr/>
        </p:nvSpPr>
        <p:spPr>
          <a:xfrm flipH="1">
            <a:off x="3041430" y="4374233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8"/>
          <p:cNvSpPr/>
          <p:nvPr/>
        </p:nvSpPr>
        <p:spPr>
          <a:xfrm flipH="1">
            <a:off x="5249725" y="2924975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8"/>
          <p:cNvSpPr/>
          <p:nvPr/>
        </p:nvSpPr>
        <p:spPr>
          <a:xfrm rot="-5400000" flipH="1">
            <a:off x="619398" y="1230068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8"/>
          <p:cNvSpPr/>
          <p:nvPr/>
        </p:nvSpPr>
        <p:spPr>
          <a:xfrm rot="-1537472" flipH="1">
            <a:off x="3997084" y="2246956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8"/>
          <p:cNvSpPr/>
          <p:nvPr/>
        </p:nvSpPr>
        <p:spPr>
          <a:xfrm flipH="1">
            <a:off x="448778" y="4401933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8"/>
          <p:cNvSpPr/>
          <p:nvPr/>
        </p:nvSpPr>
        <p:spPr>
          <a:xfrm flipH="1">
            <a:off x="6991005" y="987620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8"/>
          <p:cNvGrpSpPr/>
          <p:nvPr/>
        </p:nvGrpSpPr>
        <p:grpSpPr>
          <a:xfrm rot="-1307765" flipH="1">
            <a:off x="2898762" y="626827"/>
            <a:ext cx="142656" cy="149447"/>
            <a:chOff x="1160468" y="31374"/>
            <a:chExt cx="142658" cy="149448"/>
          </a:xfrm>
        </p:grpSpPr>
        <p:sp>
          <p:nvSpPr>
            <p:cNvPr id="487" name="Google Shape;487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9" name="Google Shape;489;p18"/>
          <p:cNvSpPr/>
          <p:nvPr/>
        </p:nvSpPr>
        <p:spPr>
          <a:xfrm rot="-5400000" flipH="1">
            <a:off x="1969631" y="755907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8"/>
          <p:cNvSpPr/>
          <p:nvPr/>
        </p:nvSpPr>
        <p:spPr>
          <a:xfrm flipH="1">
            <a:off x="7569940" y="540008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8"/>
          <p:cNvSpPr/>
          <p:nvPr/>
        </p:nvSpPr>
        <p:spPr>
          <a:xfrm flipH="1">
            <a:off x="672486" y="2476444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8"/>
          <p:cNvSpPr/>
          <p:nvPr/>
        </p:nvSpPr>
        <p:spPr>
          <a:xfrm flipH="1">
            <a:off x="4227830" y="1448958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8"/>
          <p:cNvSpPr/>
          <p:nvPr/>
        </p:nvSpPr>
        <p:spPr>
          <a:xfrm flipH="1">
            <a:off x="6152374" y="2197369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18"/>
          <p:cNvGrpSpPr/>
          <p:nvPr/>
        </p:nvGrpSpPr>
        <p:grpSpPr>
          <a:xfrm rot="-1575454">
            <a:off x="5761910" y="1888992"/>
            <a:ext cx="142655" cy="149446"/>
            <a:chOff x="1160468" y="31374"/>
            <a:chExt cx="142658" cy="149448"/>
          </a:xfrm>
        </p:grpSpPr>
        <p:sp>
          <p:nvSpPr>
            <p:cNvPr id="495" name="Google Shape;495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7" name="Google Shape;497;p18"/>
          <p:cNvSpPr txBox="1">
            <a:spLocks noGrp="1"/>
          </p:cNvSpPr>
          <p:nvPr>
            <p:ph type="title"/>
          </p:nvPr>
        </p:nvSpPr>
        <p:spPr>
          <a:xfrm>
            <a:off x="977400" y="1252625"/>
            <a:ext cx="3337200" cy="154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8"/>
          <p:cNvSpPr txBox="1">
            <a:spLocks noGrp="1"/>
          </p:cNvSpPr>
          <p:nvPr>
            <p:ph type="subTitle" idx="1"/>
          </p:nvPr>
        </p:nvSpPr>
        <p:spPr>
          <a:xfrm>
            <a:off x="924000" y="2934200"/>
            <a:ext cx="33906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608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4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3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/>
          <p:nvPr/>
        </p:nvSpPr>
        <p:spPr>
          <a:xfrm rot="10800000" flipH="1">
            <a:off x="445761" y="2020984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4"/>
          <p:cNvSpPr/>
          <p:nvPr/>
        </p:nvSpPr>
        <p:spPr>
          <a:xfrm rot="10800000" flipH="1">
            <a:off x="8096032" y="429982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 rot="10800000" flipH="1">
            <a:off x="560428" y="434026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4"/>
          <p:cNvGrpSpPr/>
          <p:nvPr/>
        </p:nvGrpSpPr>
        <p:grpSpPr>
          <a:xfrm rot="-9401133" flipH="1">
            <a:off x="6852702" y="1305663"/>
            <a:ext cx="151728" cy="149457"/>
            <a:chOff x="8639698" y="2706690"/>
            <a:chExt cx="151720" cy="149448"/>
          </a:xfrm>
        </p:grpSpPr>
        <p:sp>
          <p:nvSpPr>
            <p:cNvPr id="79" name="Google Shape;79;p4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4"/>
          <p:cNvGrpSpPr/>
          <p:nvPr/>
        </p:nvGrpSpPr>
        <p:grpSpPr>
          <a:xfrm rot="-9224546" flipH="1">
            <a:off x="947980" y="465028"/>
            <a:ext cx="142655" cy="149446"/>
            <a:chOff x="1160468" y="31374"/>
            <a:chExt cx="142658" cy="149448"/>
          </a:xfrm>
        </p:grpSpPr>
        <p:sp>
          <p:nvSpPr>
            <p:cNvPr id="82" name="Google Shape;82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4"/>
          <p:cNvSpPr/>
          <p:nvPr/>
        </p:nvSpPr>
        <p:spPr>
          <a:xfrm rot="10800000" flipH="1">
            <a:off x="7783281" y="3452930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 rot="8764439" flipH="1">
            <a:off x="8025594" y="966846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 rot="9150358" flipH="1">
            <a:off x="1142582" y="3508688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 rot="-9791675" flipH="1">
            <a:off x="778986" y="1336107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rot="10800000" flipH="1">
            <a:off x="1426762" y="705172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rot="10800000" flipH="1">
            <a:off x="5540830" y="507757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rot="10800000" flipH="1">
            <a:off x="3332575" y="1957098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rot="5400000" flipH="1">
            <a:off x="8335151" y="3652005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rot="9262528" flipH="1">
            <a:off x="5287692" y="2564768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5704040" y="2992861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1591255" y="3894369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" name="Google Shape;95;p4"/>
          <p:cNvGrpSpPr/>
          <p:nvPr/>
        </p:nvGrpSpPr>
        <p:grpSpPr>
          <a:xfrm rot="9492235" flipH="1">
            <a:off x="6326276" y="4169693"/>
            <a:ext cx="142656" cy="149447"/>
            <a:chOff x="1160468" y="31374"/>
            <a:chExt cx="142658" cy="149448"/>
          </a:xfrm>
        </p:grpSpPr>
        <p:sp>
          <p:nvSpPr>
            <p:cNvPr id="96" name="Google Shape;96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4"/>
          <p:cNvSpPr/>
          <p:nvPr/>
        </p:nvSpPr>
        <p:spPr>
          <a:xfrm rot="5400000" flipH="1">
            <a:off x="6877565" y="397001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 rot="10800000" flipH="1">
            <a:off x="2090053" y="1130798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 rot="10800000" flipH="1">
            <a:off x="7438903" y="2374205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 rot="10800000" flipH="1">
            <a:off x="4354430" y="3433032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 rot="10800000" flipH="1">
            <a:off x="1959015" y="2653280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4"/>
          <p:cNvGrpSpPr/>
          <p:nvPr/>
        </p:nvGrpSpPr>
        <p:grpSpPr>
          <a:xfrm rot="9224546">
            <a:off x="3463130" y="2907528"/>
            <a:ext cx="142655" cy="149446"/>
            <a:chOff x="1160468" y="31374"/>
            <a:chExt cx="142658" cy="149448"/>
          </a:xfrm>
        </p:grpSpPr>
        <p:sp>
          <p:nvSpPr>
            <p:cNvPr id="104" name="Google Shape;104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4"/>
          <p:cNvSpPr/>
          <p:nvPr/>
        </p:nvSpPr>
        <p:spPr>
          <a:xfrm>
            <a:off x="642350" y="714550"/>
            <a:ext cx="7884000" cy="4099500"/>
          </a:xfrm>
          <a:prstGeom prst="roundRect">
            <a:avLst>
              <a:gd name="adj" fmla="val 173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836700" y="1372550"/>
            <a:ext cx="7470600" cy="32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Montserrat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396950" y="652200"/>
            <a:ext cx="6350100" cy="5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"/>
          <p:cNvSpPr/>
          <p:nvPr/>
        </p:nvSpPr>
        <p:spPr>
          <a:xfrm>
            <a:off x="717925" y="699850"/>
            <a:ext cx="7706100" cy="3888600"/>
          </a:xfrm>
          <a:prstGeom prst="roundRect">
            <a:avLst>
              <a:gd name="adj" fmla="val 23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"/>
          <p:cNvSpPr txBox="1">
            <a:spLocks noGrp="1"/>
          </p:cNvSpPr>
          <p:nvPr>
            <p:ph type="title"/>
          </p:nvPr>
        </p:nvSpPr>
        <p:spPr>
          <a:xfrm>
            <a:off x="2330850" y="649224"/>
            <a:ext cx="4480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6"/>
          <p:cNvSpPr/>
          <p:nvPr/>
        </p:nvSpPr>
        <p:spPr>
          <a:xfrm rot="10800000">
            <a:off x="8568249" y="1673407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6"/>
          <p:cNvSpPr/>
          <p:nvPr/>
        </p:nvSpPr>
        <p:spPr>
          <a:xfrm rot="10800000">
            <a:off x="7078025" y="201042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6"/>
          <p:cNvSpPr/>
          <p:nvPr/>
        </p:nvSpPr>
        <p:spPr>
          <a:xfrm rot="10800000">
            <a:off x="6858506" y="140632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6"/>
          <p:cNvGrpSpPr/>
          <p:nvPr/>
        </p:nvGrpSpPr>
        <p:grpSpPr>
          <a:xfrm rot="9401133">
            <a:off x="5820639" y="3418911"/>
            <a:ext cx="151728" cy="149457"/>
            <a:chOff x="8639698" y="2706690"/>
            <a:chExt cx="151720" cy="149448"/>
          </a:xfrm>
        </p:grpSpPr>
        <p:sp>
          <p:nvSpPr>
            <p:cNvPr id="155" name="Google Shape;155;p6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6"/>
          <p:cNvSpPr/>
          <p:nvPr/>
        </p:nvSpPr>
        <p:spPr>
          <a:xfrm rot="10800000">
            <a:off x="6062766" y="1914678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/>
          <p:nvPr/>
        </p:nvSpPr>
        <p:spPr>
          <a:xfrm rot="-8764439">
            <a:off x="1530404" y="115894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 rot="-9150358">
            <a:off x="7962002" y="46748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"/>
          <p:cNvSpPr/>
          <p:nvPr/>
        </p:nvSpPr>
        <p:spPr>
          <a:xfrm rot="9791675">
            <a:off x="7834796" y="243954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"/>
          <p:cNvSpPr/>
          <p:nvPr/>
        </p:nvSpPr>
        <p:spPr>
          <a:xfrm rot="10800000">
            <a:off x="4703458" y="1187344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"/>
          <p:cNvSpPr/>
          <p:nvPr/>
        </p:nvSpPr>
        <p:spPr>
          <a:xfrm rot="10800000">
            <a:off x="2330838" y="4828071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6"/>
          <p:cNvSpPr/>
          <p:nvPr/>
        </p:nvSpPr>
        <p:spPr>
          <a:xfrm rot="-9262528">
            <a:off x="4391184" y="2375628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6"/>
          <p:cNvSpPr/>
          <p:nvPr/>
        </p:nvSpPr>
        <p:spPr>
          <a:xfrm rot="10800000">
            <a:off x="1891036" y="23950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6"/>
          <p:cNvSpPr/>
          <p:nvPr/>
        </p:nvSpPr>
        <p:spPr>
          <a:xfrm rot="10800000">
            <a:off x="6423599" y="28453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6"/>
          <p:cNvGrpSpPr/>
          <p:nvPr/>
        </p:nvGrpSpPr>
        <p:grpSpPr>
          <a:xfrm rot="-9224546" flipH="1">
            <a:off x="900510" y="563851"/>
            <a:ext cx="142655" cy="149446"/>
            <a:chOff x="1160468" y="31374"/>
            <a:chExt cx="142658" cy="149448"/>
          </a:xfrm>
        </p:grpSpPr>
        <p:sp>
          <p:nvSpPr>
            <p:cNvPr id="167" name="Google Shape;167;p6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6"/>
          <p:cNvSpPr/>
          <p:nvPr/>
        </p:nvSpPr>
        <p:spPr>
          <a:xfrm rot="5400000">
            <a:off x="203431" y="2461737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 rot="-9150358">
            <a:off x="421990" y="41730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/>
          <p:nvPr/>
        </p:nvSpPr>
        <p:spPr>
          <a:xfrm rot="10800000" flipH="1">
            <a:off x="445761" y="2020984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"/>
          <p:cNvSpPr/>
          <p:nvPr/>
        </p:nvSpPr>
        <p:spPr>
          <a:xfrm rot="10800000" flipH="1">
            <a:off x="8096032" y="429982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8"/>
          <p:cNvSpPr/>
          <p:nvPr/>
        </p:nvSpPr>
        <p:spPr>
          <a:xfrm rot="10800000" flipH="1">
            <a:off x="560428" y="434026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 rot="-9401133" flipH="1">
            <a:off x="6852702" y="1305663"/>
            <a:ext cx="151728" cy="149457"/>
            <a:chOff x="8639698" y="2706690"/>
            <a:chExt cx="151720" cy="149448"/>
          </a:xfrm>
        </p:grpSpPr>
        <p:sp>
          <p:nvSpPr>
            <p:cNvPr id="206" name="Google Shape;206;p8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 rot="-9224546" flipH="1">
            <a:off x="947980" y="465028"/>
            <a:ext cx="142655" cy="149446"/>
            <a:chOff x="1160468" y="31374"/>
            <a:chExt cx="142658" cy="149448"/>
          </a:xfrm>
        </p:grpSpPr>
        <p:sp>
          <p:nvSpPr>
            <p:cNvPr id="209" name="Google Shape;209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8"/>
          <p:cNvSpPr/>
          <p:nvPr/>
        </p:nvSpPr>
        <p:spPr>
          <a:xfrm rot="10800000" flipH="1">
            <a:off x="7783281" y="3452930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8764439" flipH="1">
            <a:off x="8025594" y="966846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9150358" flipH="1">
            <a:off x="1142582" y="3508688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-9791675" flipH="1">
            <a:off x="778986" y="1336107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10800000" flipH="1">
            <a:off x="1426762" y="705172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 rot="10800000" flipH="1">
            <a:off x="5540830" y="507757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/>
          <p:nvPr/>
        </p:nvSpPr>
        <p:spPr>
          <a:xfrm rot="10800000" flipH="1">
            <a:off x="3332575" y="1957098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 rot="5400000" flipH="1">
            <a:off x="8335151" y="3652005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rot="9262528" flipH="1">
            <a:off x="5287692" y="2564768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rot="10800000" flipH="1">
            <a:off x="5704040" y="2992861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"/>
          <p:cNvSpPr/>
          <p:nvPr/>
        </p:nvSpPr>
        <p:spPr>
          <a:xfrm rot="10800000" flipH="1">
            <a:off x="1591255" y="3894369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8"/>
          <p:cNvGrpSpPr/>
          <p:nvPr/>
        </p:nvGrpSpPr>
        <p:grpSpPr>
          <a:xfrm rot="9492235" flipH="1">
            <a:off x="6326276" y="4169693"/>
            <a:ext cx="142656" cy="149447"/>
            <a:chOff x="1160468" y="31374"/>
            <a:chExt cx="142658" cy="149448"/>
          </a:xfrm>
        </p:grpSpPr>
        <p:sp>
          <p:nvSpPr>
            <p:cNvPr id="223" name="Google Shape;223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8"/>
          <p:cNvSpPr/>
          <p:nvPr/>
        </p:nvSpPr>
        <p:spPr>
          <a:xfrm rot="5400000" flipH="1">
            <a:off x="6877565" y="397001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"/>
          <p:cNvSpPr/>
          <p:nvPr/>
        </p:nvSpPr>
        <p:spPr>
          <a:xfrm rot="10800000" flipH="1">
            <a:off x="2090053" y="1130798"/>
            <a:ext cx="1125277" cy="196122"/>
          </a:xfrm>
          <a:custGeom>
            <a:avLst/>
            <a:gdLst/>
            <a:ahLst/>
            <a:cxnLst/>
            <a:rect l="l" t="t" r="r" b="b"/>
            <a:pathLst>
              <a:path w="28933" h="4681" extrusionOk="0">
                <a:moveTo>
                  <a:pt x="2334" y="1"/>
                </a:moveTo>
                <a:cubicBezTo>
                  <a:pt x="1048" y="1"/>
                  <a:pt x="0" y="1049"/>
                  <a:pt x="0" y="2335"/>
                </a:cubicBezTo>
                <a:cubicBezTo>
                  <a:pt x="0" y="3632"/>
                  <a:pt x="1048" y="4680"/>
                  <a:pt x="2334" y="4680"/>
                </a:cubicBezTo>
                <a:lnTo>
                  <a:pt x="26599" y="4680"/>
                </a:lnTo>
                <a:cubicBezTo>
                  <a:pt x="27885" y="4680"/>
                  <a:pt x="28933" y="3632"/>
                  <a:pt x="28933" y="2335"/>
                </a:cubicBezTo>
                <a:cubicBezTo>
                  <a:pt x="28933" y="1049"/>
                  <a:pt x="27885" y="1"/>
                  <a:pt x="2659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"/>
          <p:cNvSpPr/>
          <p:nvPr/>
        </p:nvSpPr>
        <p:spPr>
          <a:xfrm rot="10800000" flipH="1">
            <a:off x="7438903" y="2374205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8"/>
          <p:cNvSpPr/>
          <p:nvPr/>
        </p:nvSpPr>
        <p:spPr>
          <a:xfrm rot="10800000" flipH="1">
            <a:off x="4354430" y="3433032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8"/>
          <p:cNvSpPr/>
          <p:nvPr/>
        </p:nvSpPr>
        <p:spPr>
          <a:xfrm rot="10800000" flipH="1">
            <a:off x="1959015" y="2653280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8"/>
          <p:cNvGrpSpPr/>
          <p:nvPr/>
        </p:nvGrpSpPr>
        <p:grpSpPr>
          <a:xfrm rot="9224546">
            <a:off x="3463130" y="2907528"/>
            <a:ext cx="142655" cy="149446"/>
            <a:chOff x="1160468" y="31374"/>
            <a:chExt cx="142658" cy="149448"/>
          </a:xfrm>
        </p:grpSpPr>
        <p:sp>
          <p:nvSpPr>
            <p:cNvPr id="231" name="Google Shape;231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8"/>
          <p:cNvSpPr txBox="1">
            <a:spLocks noGrp="1"/>
          </p:cNvSpPr>
          <p:nvPr>
            <p:ph type="title"/>
          </p:nvPr>
        </p:nvSpPr>
        <p:spPr>
          <a:xfrm>
            <a:off x="902425" y="2186650"/>
            <a:ext cx="73392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1">
    <p:bg>
      <p:bgPr>
        <a:solidFill>
          <a:schemeClr val="accent3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>
            <a:spLocks noGrp="1"/>
          </p:cNvSpPr>
          <p:nvPr>
            <p:ph type="title"/>
          </p:nvPr>
        </p:nvSpPr>
        <p:spPr>
          <a:xfrm>
            <a:off x="3851900" y="1390275"/>
            <a:ext cx="4239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8">
    <p:bg>
      <p:bgPr>
        <a:solidFill>
          <a:schemeClr val="accent3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5"/>
          <p:cNvSpPr/>
          <p:nvPr/>
        </p:nvSpPr>
        <p:spPr>
          <a:xfrm flipH="1">
            <a:off x="8123931" y="429982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15"/>
          <p:cNvGrpSpPr/>
          <p:nvPr/>
        </p:nvGrpSpPr>
        <p:grpSpPr>
          <a:xfrm rot="1398867" flipH="1">
            <a:off x="2200427" y="3535172"/>
            <a:ext cx="151728" cy="149457"/>
            <a:chOff x="8639698" y="2706690"/>
            <a:chExt cx="151720" cy="149448"/>
          </a:xfrm>
        </p:grpSpPr>
        <p:sp>
          <p:nvSpPr>
            <p:cNvPr id="348" name="Google Shape;348;p15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15"/>
          <p:cNvGrpSpPr/>
          <p:nvPr/>
        </p:nvGrpSpPr>
        <p:grpSpPr>
          <a:xfrm rot="1575454" flipH="1">
            <a:off x="8114222" y="4375817"/>
            <a:ext cx="142655" cy="149446"/>
            <a:chOff x="1160468" y="31374"/>
            <a:chExt cx="142658" cy="149448"/>
          </a:xfrm>
        </p:grpSpPr>
        <p:sp>
          <p:nvSpPr>
            <p:cNvPr id="351" name="Google Shape;351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15"/>
          <p:cNvSpPr/>
          <p:nvPr/>
        </p:nvSpPr>
        <p:spPr>
          <a:xfrm flipH="1">
            <a:off x="1338191" y="1403625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 rot="-2035561" flipH="1">
            <a:off x="1096342" y="3889208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 rot="-1649642" flipH="1">
            <a:off x="7978889" y="1347407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/>
          <p:nvPr/>
        </p:nvSpPr>
        <p:spPr>
          <a:xfrm rot="1008325" flipH="1">
            <a:off x="8342483" y="3520451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/>
          <p:nvPr/>
        </p:nvSpPr>
        <p:spPr>
          <a:xfrm flipH="1">
            <a:off x="6828146" y="4207693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 flipH="1">
            <a:off x="2841443" y="4829533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5"/>
          <p:cNvSpPr/>
          <p:nvPr/>
        </p:nvSpPr>
        <p:spPr>
          <a:xfrm rot="-5400000" flipH="1">
            <a:off x="85711" y="2639993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"/>
          <p:cNvSpPr/>
          <p:nvPr/>
        </p:nvSpPr>
        <p:spPr>
          <a:xfrm rot="-1537472" flipH="1">
            <a:off x="3834246" y="2291281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 flipH="1">
            <a:off x="6828168" y="1031945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15"/>
          <p:cNvGrpSpPr/>
          <p:nvPr/>
        </p:nvGrpSpPr>
        <p:grpSpPr>
          <a:xfrm rot="-1307765" flipH="1">
            <a:off x="2735925" y="671152"/>
            <a:ext cx="142656" cy="149447"/>
            <a:chOff x="1160468" y="31374"/>
            <a:chExt cx="142658" cy="149448"/>
          </a:xfrm>
        </p:grpSpPr>
        <p:sp>
          <p:nvSpPr>
            <p:cNvPr id="363" name="Google Shape;363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5"/>
          <p:cNvSpPr/>
          <p:nvPr/>
        </p:nvSpPr>
        <p:spPr>
          <a:xfrm rot="-5400000" flipH="1">
            <a:off x="587594" y="114432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15"/>
          <p:cNvGrpSpPr/>
          <p:nvPr/>
        </p:nvGrpSpPr>
        <p:grpSpPr>
          <a:xfrm rot="-1575454">
            <a:off x="5599072" y="1933317"/>
            <a:ext cx="142655" cy="149446"/>
            <a:chOff x="1160468" y="31374"/>
            <a:chExt cx="142658" cy="149448"/>
          </a:xfrm>
        </p:grpSpPr>
        <p:sp>
          <p:nvSpPr>
            <p:cNvPr id="367" name="Google Shape;367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15"/>
          <p:cNvSpPr/>
          <p:nvPr/>
        </p:nvSpPr>
        <p:spPr>
          <a:xfrm>
            <a:off x="6035138" y="3199924"/>
            <a:ext cx="2388900" cy="13998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3374963" y="3199924"/>
            <a:ext cx="2388900" cy="13998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732675" y="3199924"/>
            <a:ext cx="2388900" cy="13998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6035100" y="1570300"/>
            <a:ext cx="2388900" cy="13998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"/>
          <p:cNvSpPr/>
          <p:nvPr/>
        </p:nvSpPr>
        <p:spPr>
          <a:xfrm>
            <a:off x="3374975" y="1570324"/>
            <a:ext cx="2388900" cy="13998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732675" y="1570325"/>
            <a:ext cx="2388900" cy="1417500"/>
          </a:xfrm>
          <a:prstGeom prst="roundRect">
            <a:avLst>
              <a:gd name="adj" fmla="val 2347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 txBox="1">
            <a:spLocks noGrp="1"/>
          </p:cNvSpPr>
          <p:nvPr>
            <p:ph type="title"/>
          </p:nvPr>
        </p:nvSpPr>
        <p:spPr>
          <a:xfrm>
            <a:off x="2440375" y="649224"/>
            <a:ext cx="4263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subTitle" idx="1"/>
          </p:nvPr>
        </p:nvSpPr>
        <p:spPr>
          <a:xfrm>
            <a:off x="875625" y="1874975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5"/>
          <p:cNvSpPr txBox="1">
            <a:spLocks noGrp="1"/>
          </p:cNvSpPr>
          <p:nvPr>
            <p:ph type="subTitle" idx="2"/>
          </p:nvPr>
        </p:nvSpPr>
        <p:spPr>
          <a:xfrm>
            <a:off x="875550" y="2201911"/>
            <a:ext cx="21030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5"/>
          <p:cNvSpPr txBox="1">
            <a:spLocks noGrp="1"/>
          </p:cNvSpPr>
          <p:nvPr>
            <p:ph type="subTitle" idx="3"/>
          </p:nvPr>
        </p:nvSpPr>
        <p:spPr>
          <a:xfrm>
            <a:off x="3520500" y="1874975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5"/>
          <p:cNvSpPr txBox="1">
            <a:spLocks noGrp="1"/>
          </p:cNvSpPr>
          <p:nvPr>
            <p:ph type="subTitle" idx="4"/>
          </p:nvPr>
        </p:nvSpPr>
        <p:spPr>
          <a:xfrm>
            <a:off x="3526825" y="2201911"/>
            <a:ext cx="21030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15"/>
          <p:cNvSpPr txBox="1">
            <a:spLocks noGrp="1"/>
          </p:cNvSpPr>
          <p:nvPr>
            <p:ph type="subTitle" idx="5"/>
          </p:nvPr>
        </p:nvSpPr>
        <p:spPr>
          <a:xfrm>
            <a:off x="6178100" y="1874975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15"/>
          <p:cNvSpPr txBox="1">
            <a:spLocks noGrp="1"/>
          </p:cNvSpPr>
          <p:nvPr>
            <p:ph type="subTitle" idx="6"/>
          </p:nvPr>
        </p:nvSpPr>
        <p:spPr>
          <a:xfrm>
            <a:off x="6178100" y="2201911"/>
            <a:ext cx="21030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15"/>
          <p:cNvSpPr txBox="1">
            <a:spLocks noGrp="1"/>
          </p:cNvSpPr>
          <p:nvPr>
            <p:ph type="subTitle" idx="7"/>
          </p:nvPr>
        </p:nvSpPr>
        <p:spPr>
          <a:xfrm>
            <a:off x="875625" y="3506650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15"/>
          <p:cNvSpPr txBox="1">
            <a:spLocks noGrp="1"/>
          </p:cNvSpPr>
          <p:nvPr>
            <p:ph type="subTitle" idx="8"/>
          </p:nvPr>
        </p:nvSpPr>
        <p:spPr>
          <a:xfrm>
            <a:off x="875625" y="3827725"/>
            <a:ext cx="2103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15"/>
          <p:cNvSpPr txBox="1">
            <a:spLocks noGrp="1"/>
          </p:cNvSpPr>
          <p:nvPr>
            <p:ph type="subTitle" idx="9"/>
          </p:nvPr>
        </p:nvSpPr>
        <p:spPr>
          <a:xfrm>
            <a:off x="3526863" y="3506650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5"/>
          <p:cNvSpPr txBox="1">
            <a:spLocks noGrp="1"/>
          </p:cNvSpPr>
          <p:nvPr>
            <p:ph type="subTitle" idx="13"/>
          </p:nvPr>
        </p:nvSpPr>
        <p:spPr>
          <a:xfrm>
            <a:off x="3526863" y="3827725"/>
            <a:ext cx="2103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5"/>
          <p:cNvSpPr txBox="1">
            <a:spLocks noGrp="1"/>
          </p:cNvSpPr>
          <p:nvPr>
            <p:ph type="subTitle" idx="14"/>
          </p:nvPr>
        </p:nvSpPr>
        <p:spPr>
          <a:xfrm>
            <a:off x="6178100" y="3506650"/>
            <a:ext cx="2103000" cy="29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5"/>
          <p:cNvSpPr txBox="1">
            <a:spLocks noGrp="1"/>
          </p:cNvSpPr>
          <p:nvPr>
            <p:ph type="subTitle" idx="15"/>
          </p:nvPr>
        </p:nvSpPr>
        <p:spPr>
          <a:xfrm>
            <a:off x="6178100" y="3827725"/>
            <a:ext cx="2103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5"/>
          <p:cNvSpPr/>
          <p:nvPr/>
        </p:nvSpPr>
        <p:spPr>
          <a:xfrm flipH="1">
            <a:off x="8670149" y="2688614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15"/>
          <p:cNvGrpSpPr/>
          <p:nvPr/>
        </p:nvGrpSpPr>
        <p:grpSpPr>
          <a:xfrm rot="-1307765" flipH="1">
            <a:off x="3118587" y="3033377"/>
            <a:ext cx="142656" cy="149447"/>
            <a:chOff x="1160468" y="31374"/>
            <a:chExt cx="142658" cy="149448"/>
          </a:xfrm>
        </p:grpSpPr>
        <p:sp>
          <p:nvSpPr>
            <p:cNvPr id="390" name="Google Shape;390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_12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6"/>
          <p:cNvSpPr/>
          <p:nvPr/>
        </p:nvSpPr>
        <p:spPr>
          <a:xfrm>
            <a:off x="717925" y="699850"/>
            <a:ext cx="7706100" cy="3888600"/>
          </a:xfrm>
          <a:prstGeom prst="roundRect">
            <a:avLst>
              <a:gd name="adj" fmla="val 2347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6"/>
          <p:cNvSpPr txBox="1">
            <a:spLocks noGrp="1"/>
          </p:cNvSpPr>
          <p:nvPr>
            <p:ph type="title"/>
          </p:nvPr>
        </p:nvSpPr>
        <p:spPr>
          <a:xfrm>
            <a:off x="2014200" y="649224"/>
            <a:ext cx="51138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6"/>
          <p:cNvSpPr/>
          <p:nvPr/>
        </p:nvSpPr>
        <p:spPr>
          <a:xfrm rot="10800000">
            <a:off x="8568249" y="1673407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6"/>
          <p:cNvSpPr/>
          <p:nvPr/>
        </p:nvSpPr>
        <p:spPr>
          <a:xfrm rot="10800000">
            <a:off x="7078025" y="201042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6"/>
          <p:cNvSpPr/>
          <p:nvPr/>
        </p:nvSpPr>
        <p:spPr>
          <a:xfrm rot="10800000">
            <a:off x="6858506" y="140632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16"/>
          <p:cNvGrpSpPr/>
          <p:nvPr/>
        </p:nvGrpSpPr>
        <p:grpSpPr>
          <a:xfrm rot="9401133">
            <a:off x="5820639" y="3418911"/>
            <a:ext cx="151728" cy="149457"/>
            <a:chOff x="8639698" y="2706690"/>
            <a:chExt cx="151720" cy="149448"/>
          </a:xfrm>
        </p:grpSpPr>
        <p:sp>
          <p:nvSpPr>
            <p:cNvPr id="399" name="Google Shape;399;p16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6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16"/>
          <p:cNvSpPr/>
          <p:nvPr/>
        </p:nvSpPr>
        <p:spPr>
          <a:xfrm rot="10800000">
            <a:off x="6062766" y="1914678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6"/>
          <p:cNvSpPr/>
          <p:nvPr/>
        </p:nvSpPr>
        <p:spPr>
          <a:xfrm rot="-8764439">
            <a:off x="1530404" y="115894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"/>
          <p:cNvSpPr/>
          <p:nvPr/>
        </p:nvSpPr>
        <p:spPr>
          <a:xfrm rot="-9150358">
            <a:off x="7962002" y="46748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"/>
          <p:cNvSpPr/>
          <p:nvPr/>
        </p:nvSpPr>
        <p:spPr>
          <a:xfrm rot="9791675">
            <a:off x="7834796" y="243954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6"/>
          <p:cNvSpPr/>
          <p:nvPr/>
        </p:nvSpPr>
        <p:spPr>
          <a:xfrm rot="10800000">
            <a:off x="4703458" y="1187344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6"/>
          <p:cNvSpPr/>
          <p:nvPr/>
        </p:nvSpPr>
        <p:spPr>
          <a:xfrm rot="10800000">
            <a:off x="3312655" y="699854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6"/>
          <p:cNvSpPr/>
          <p:nvPr/>
        </p:nvSpPr>
        <p:spPr>
          <a:xfrm rot="10800000">
            <a:off x="2330838" y="4828071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6"/>
          <p:cNvSpPr/>
          <p:nvPr/>
        </p:nvSpPr>
        <p:spPr>
          <a:xfrm rot="-9262528">
            <a:off x="4391184" y="2375628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6"/>
          <p:cNvSpPr/>
          <p:nvPr/>
        </p:nvSpPr>
        <p:spPr>
          <a:xfrm rot="10800000">
            <a:off x="1891036" y="23950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6"/>
          <p:cNvSpPr/>
          <p:nvPr/>
        </p:nvSpPr>
        <p:spPr>
          <a:xfrm rot="10800000">
            <a:off x="6423599" y="28453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" name="Google Shape;411;p16"/>
          <p:cNvGrpSpPr/>
          <p:nvPr/>
        </p:nvGrpSpPr>
        <p:grpSpPr>
          <a:xfrm rot="-9224546" flipH="1">
            <a:off x="900510" y="563851"/>
            <a:ext cx="142655" cy="149446"/>
            <a:chOff x="1160468" y="31374"/>
            <a:chExt cx="142658" cy="149448"/>
          </a:xfrm>
        </p:grpSpPr>
        <p:sp>
          <p:nvSpPr>
            <p:cNvPr id="412" name="Google Shape;412;p16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6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4" name="Google Shape;414;p16"/>
          <p:cNvSpPr/>
          <p:nvPr/>
        </p:nvSpPr>
        <p:spPr>
          <a:xfrm rot="5400000">
            <a:off x="203431" y="2461737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6"/>
          <p:cNvSpPr/>
          <p:nvPr/>
        </p:nvSpPr>
        <p:spPr>
          <a:xfrm rot="-9150358">
            <a:off x="421990" y="41730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6" name="Google Shape;416;p16"/>
          <p:cNvGrpSpPr/>
          <p:nvPr/>
        </p:nvGrpSpPr>
        <p:grpSpPr>
          <a:xfrm>
            <a:off x="1951132" y="1146246"/>
            <a:ext cx="5697201" cy="3076591"/>
            <a:chOff x="2430225" y="1086122"/>
            <a:chExt cx="4738979" cy="3076591"/>
          </a:xfrm>
        </p:grpSpPr>
        <p:sp>
          <p:nvSpPr>
            <p:cNvPr id="417" name="Google Shape;417;p16"/>
            <p:cNvSpPr/>
            <p:nvPr/>
          </p:nvSpPr>
          <p:spPr>
            <a:xfrm>
              <a:off x="2430225" y="1539850"/>
              <a:ext cx="4738979" cy="2622864"/>
            </a:xfrm>
            <a:custGeom>
              <a:avLst/>
              <a:gdLst/>
              <a:ahLst/>
              <a:cxnLst/>
              <a:rect l="l" t="t" r="r" b="b"/>
              <a:pathLst>
                <a:path w="258996" h="172642" extrusionOk="0">
                  <a:moveTo>
                    <a:pt x="0" y="1"/>
                  </a:moveTo>
                  <a:lnTo>
                    <a:pt x="0" y="172642"/>
                  </a:lnTo>
                  <a:lnTo>
                    <a:pt x="258996" y="172642"/>
                  </a:lnTo>
                  <a:lnTo>
                    <a:pt x="2589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6"/>
            <p:cNvSpPr/>
            <p:nvPr/>
          </p:nvSpPr>
          <p:spPr>
            <a:xfrm>
              <a:off x="2535401" y="1667201"/>
              <a:ext cx="4527237" cy="2368177"/>
            </a:xfrm>
            <a:custGeom>
              <a:avLst/>
              <a:gdLst/>
              <a:ahLst/>
              <a:cxnLst/>
              <a:rect l="l" t="t" r="r" b="b"/>
              <a:pathLst>
                <a:path w="242163" h="155878" extrusionOk="0">
                  <a:moveTo>
                    <a:pt x="1" y="1"/>
                  </a:moveTo>
                  <a:lnTo>
                    <a:pt x="1" y="155878"/>
                  </a:lnTo>
                  <a:lnTo>
                    <a:pt x="242163" y="155878"/>
                  </a:lnTo>
                  <a:lnTo>
                    <a:pt x="2421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6"/>
            <p:cNvSpPr/>
            <p:nvPr/>
          </p:nvSpPr>
          <p:spPr>
            <a:xfrm>
              <a:off x="6418301" y="1086122"/>
              <a:ext cx="15" cy="453739"/>
            </a:xfrm>
            <a:custGeom>
              <a:avLst/>
              <a:gdLst/>
              <a:ahLst/>
              <a:cxnLst/>
              <a:rect l="l" t="t" r="r" b="b"/>
              <a:pathLst>
                <a:path w="1" h="29866" fill="none" extrusionOk="0">
                  <a:moveTo>
                    <a:pt x="1" y="29866"/>
                  </a:moveTo>
                  <a:lnTo>
                    <a:pt x="1" y="0"/>
                  </a:lnTo>
                </a:path>
              </a:pathLst>
            </a:custGeom>
            <a:noFill/>
            <a:ln w="22900" cap="flat" cmpd="sng">
              <a:solidFill>
                <a:schemeClr val="dk1"/>
              </a:solidFill>
              <a:prstDash val="solid"/>
              <a:miter lim="70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6"/>
            <p:cNvSpPr/>
            <p:nvPr/>
          </p:nvSpPr>
          <p:spPr>
            <a:xfrm>
              <a:off x="3180145" y="1086122"/>
              <a:ext cx="15" cy="453739"/>
            </a:xfrm>
            <a:custGeom>
              <a:avLst/>
              <a:gdLst/>
              <a:ahLst/>
              <a:cxnLst/>
              <a:rect l="l" t="t" r="r" b="b"/>
              <a:pathLst>
                <a:path w="1" h="29866" fill="none" extrusionOk="0">
                  <a:moveTo>
                    <a:pt x="1" y="29866"/>
                  </a:moveTo>
                  <a:lnTo>
                    <a:pt x="1" y="0"/>
                  </a:lnTo>
                </a:path>
              </a:pathLst>
            </a:custGeom>
            <a:noFill/>
            <a:ln w="22900" cap="flat" cmpd="sng">
              <a:solidFill>
                <a:schemeClr val="dk1"/>
              </a:solidFill>
              <a:prstDash val="solid"/>
              <a:miter lim="704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16"/>
          <p:cNvSpPr txBox="1">
            <a:spLocks noGrp="1"/>
          </p:cNvSpPr>
          <p:nvPr>
            <p:ph type="subTitle" idx="1"/>
          </p:nvPr>
        </p:nvSpPr>
        <p:spPr>
          <a:xfrm>
            <a:off x="2240400" y="1907675"/>
            <a:ext cx="2331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6"/>
          <p:cNvSpPr txBox="1">
            <a:spLocks noGrp="1"/>
          </p:cNvSpPr>
          <p:nvPr>
            <p:ph type="subTitle" idx="2"/>
          </p:nvPr>
        </p:nvSpPr>
        <p:spPr>
          <a:xfrm>
            <a:off x="2452650" y="2215800"/>
            <a:ext cx="19071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16"/>
          <p:cNvSpPr txBox="1">
            <a:spLocks noGrp="1"/>
          </p:cNvSpPr>
          <p:nvPr>
            <p:ph type="subTitle" idx="3"/>
          </p:nvPr>
        </p:nvSpPr>
        <p:spPr>
          <a:xfrm>
            <a:off x="4572000" y="1907675"/>
            <a:ext cx="2331300" cy="3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16"/>
          <p:cNvSpPr txBox="1">
            <a:spLocks noGrp="1"/>
          </p:cNvSpPr>
          <p:nvPr>
            <p:ph type="subTitle" idx="4"/>
          </p:nvPr>
        </p:nvSpPr>
        <p:spPr>
          <a:xfrm>
            <a:off x="4782150" y="2215800"/>
            <a:ext cx="19110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16"/>
          <p:cNvSpPr txBox="1">
            <a:spLocks noGrp="1"/>
          </p:cNvSpPr>
          <p:nvPr>
            <p:ph type="subTitle" idx="5"/>
          </p:nvPr>
        </p:nvSpPr>
        <p:spPr>
          <a:xfrm>
            <a:off x="4571850" y="3021175"/>
            <a:ext cx="2331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16"/>
          <p:cNvSpPr txBox="1">
            <a:spLocks noGrp="1"/>
          </p:cNvSpPr>
          <p:nvPr>
            <p:ph type="subTitle" idx="6"/>
          </p:nvPr>
        </p:nvSpPr>
        <p:spPr>
          <a:xfrm>
            <a:off x="4784098" y="3331975"/>
            <a:ext cx="19071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16"/>
          <p:cNvSpPr txBox="1">
            <a:spLocks noGrp="1"/>
          </p:cNvSpPr>
          <p:nvPr>
            <p:ph type="subTitle" idx="7"/>
          </p:nvPr>
        </p:nvSpPr>
        <p:spPr>
          <a:xfrm>
            <a:off x="2240400" y="3021175"/>
            <a:ext cx="2331600" cy="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Spartan"/>
              <a:buNone/>
              <a:defRPr sz="1800" b="1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16"/>
          <p:cNvSpPr txBox="1">
            <a:spLocks noGrp="1"/>
          </p:cNvSpPr>
          <p:nvPr>
            <p:ph type="subTitle" idx="8"/>
          </p:nvPr>
        </p:nvSpPr>
        <p:spPr>
          <a:xfrm>
            <a:off x="2452638" y="3331975"/>
            <a:ext cx="1907100" cy="6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">
    <p:bg>
      <p:bgPr>
        <a:solidFill>
          <a:schemeClr val="accent4"/>
        </a:solidFill>
        <a:effectLst/>
      </p:bgPr>
    </p:bg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4"/>
          <p:cNvSpPr/>
          <p:nvPr/>
        </p:nvSpPr>
        <p:spPr>
          <a:xfrm>
            <a:off x="6264682" y="3943829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4"/>
          <p:cNvSpPr/>
          <p:nvPr/>
        </p:nvSpPr>
        <p:spPr>
          <a:xfrm>
            <a:off x="2315365" y="3753932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0" name="Google Shape;650;p24"/>
          <p:cNvGrpSpPr/>
          <p:nvPr/>
        </p:nvGrpSpPr>
        <p:grpSpPr>
          <a:xfrm rot="-1398867">
            <a:off x="6900227" y="3490847"/>
            <a:ext cx="151728" cy="149457"/>
            <a:chOff x="8639698" y="2706690"/>
            <a:chExt cx="151720" cy="149448"/>
          </a:xfrm>
        </p:grpSpPr>
        <p:sp>
          <p:nvSpPr>
            <p:cNvPr id="651" name="Google Shape;651;p24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24"/>
          <p:cNvGrpSpPr/>
          <p:nvPr/>
        </p:nvGrpSpPr>
        <p:grpSpPr>
          <a:xfrm rot="-1575454">
            <a:off x="995505" y="4331492"/>
            <a:ext cx="142655" cy="149446"/>
            <a:chOff x="1160468" y="31374"/>
            <a:chExt cx="142658" cy="149448"/>
          </a:xfrm>
        </p:grpSpPr>
        <p:sp>
          <p:nvSpPr>
            <p:cNvPr id="654" name="Google Shape;654;p2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6" name="Google Shape;656;p24"/>
          <p:cNvSpPr/>
          <p:nvPr/>
        </p:nvSpPr>
        <p:spPr>
          <a:xfrm rot="2035561">
            <a:off x="8073119" y="384488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4"/>
          <p:cNvSpPr/>
          <p:nvPr/>
        </p:nvSpPr>
        <p:spPr>
          <a:xfrm rot="-1008325">
            <a:off x="826511" y="3476126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4"/>
          <p:cNvSpPr/>
          <p:nvPr/>
        </p:nvSpPr>
        <p:spPr>
          <a:xfrm>
            <a:off x="1474287" y="4163368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4"/>
          <p:cNvSpPr/>
          <p:nvPr/>
        </p:nvSpPr>
        <p:spPr>
          <a:xfrm>
            <a:off x="5588355" y="4374233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4"/>
          <p:cNvSpPr/>
          <p:nvPr/>
        </p:nvSpPr>
        <p:spPr>
          <a:xfrm rot="5400000">
            <a:off x="8011826" y="1230068"/>
            <a:ext cx="783995" cy="63894"/>
          </a:xfrm>
          <a:custGeom>
            <a:avLst/>
            <a:gdLst/>
            <a:ahLst/>
            <a:cxnLst/>
            <a:rect l="l" t="t" r="r" b="b"/>
            <a:pathLst>
              <a:path w="20158" h="1525" extrusionOk="0">
                <a:moveTo>
                  <a:pt x="2251" y="0"/>
                </a:moveTo>
                <a:cubicBezTo>
                  <a:pt x="1656" y="0"/>
                  <a:pt x="1334" y="346"/>
                  <a:pt x="1096" y="596"/>
                </a:cubicBezTo>
                <a:cubicBezTo>
                  <a:pt x="858" y="858"/>
                  <a:pt x="679" y="1060"/>
                  <a:pt x="286" y="1060"/>
                </a:cubicBezTo>
                <a:cubicBezTo>
                  <a:pt x="1" y="1084"/>
                  <a:pt x="1" y="1501"/>
                  <a:pt x="286" y="1524"/>
                </a:cubicBezTo>
                <a:cubicBezTo>
                  <a:pt x="882" y="1524"/>
                  <a:pt x="1203" y="1179"/>
                  <a:pt x="1441" y="917"/>
                </a:cubicBezTo>
                <a:cubicBezTo>
                  <a:pt x="1679" y="667"/>
                  <a:pt x="1858" y="465"/>
                  <a:pt x="2251" y="465"/>
                </a:cubicBezTo>
                <a:cubicBezTo>
                  <a:pt x="2632" y="465"/>
                  <a:pt x="2811" y="655"/>
                  <a:pt x="3061" y="917"/>
                </a:cubicBezTo>
                <a:cubicBezTo>
                  <a:pt x="3311" y="1191"/>
                  <a:pt x="3620" y="1524"/>
                  <a:pt x="4204" y="1524"/>
                </a:cubicBezTo>
                <a:cubicBezTo>
                  <a:pt x="4799" y="1524"/>
                  <a:pt x="5120" y="1179"/>
                  <a:pt x="5359" y="917"/>
                </a:cubicBezTo>
                <a:cubicBezTo>
                  <a:pt x="5597" y="667"/>
                  <a:pt x="5775" y="465"/>
                  <a:pt x="6168" y="465"/>
                </a:cubicBezTo>
                <a:cubicBezTo>
                  <a:pt x="6549" y="465"/>
                  <a:pt x="6728" y="655"/>
                  <a:pt x="6966" y="917"/>
                </a:cubicBezTo>
                <a:cubicBezTo>
                  <a:pt x="7216" y="1191"/>
                  <a:pt x="7525" y="1524"/>
                  <a:pt x="8121" y="1524"/>
                </a:cubicBezTo>
                <a:cubicBezTo>
                  <a:pt x="8716" y="1524"/>
                  <a:pt x="9038" y="1179"/>
                  <a:pt x="9276" y="917"/>
                </a:cubicBezTo>
                <a:cubicBezTo>
                  <a:pt x="9514" y="667"/>
                  <a:pt x="9692" y="465"/>
                  <a:pt x="10085" y="465"/>
                </a:cubicBezTo>
                <a:cubicBezTo>
                  <a:pt x="10466" y="465"/>
                  <a:pt x="10633" y="655"/>
                  <a:pt x="10883" y="917"/>
                </a:cubicBezTo>
                <a:cubicBezTo>
                  <a:pt x="11133" y="1191"/>
                  <a:pt x="11443" y="1524"/>
                  <a:pt x="12038" y="1524"/>
                </a:cubicBezTo>
                <a:cubicBezTo>
                  <a:pt x="12633" y="1524"/>
                  <a:pt x="12955" y="1179"/>
                  <a:pt x="13193" y="917"/>
                </a:cubicBezTo>
                <a:cubicBezTo>
                  <a:pt x="13419" y="667"/>
                  <a:pt x="13610" y="465"/>
                  <a:pt x="13991" y="465"/>
                </a:cubicBezTo>
                <a:cubicBezTo>
                  <a:pt x="14383" y="465"/>
                  <a:pt x="14550" y="655"/>
                  <a:pt x="14800" y="917"/>
                </a:cubicBezTo>
                <a:cubicBezTo>
                  <a:pt x="15050" y="1191"/>
                  <a:pt x="15360" y="1524"/>
                  <a:pt x="15955" y="1524"/>
                </a:cubicBezTo>
                <a:cubicBezTo>
                  <a:pt x="16538" y="1524"/>
                  <a:pt x="16872" y="1179"/>
                  <a:pt x="17098" y="917"/>
                </a:cubicBezTo>
                <a:cubicBezTo>
                  <a:pt x="17336" y="667"/>
                  <a:pt x="17527" y="465"/>
                  <a:pt x="17908" y="465"/>
                </a:cubicBezTo>
                <a:cubicBezTo>
                  <a:pt x="18301" y="465"/>
                  <a:pt x="18467" y="655"/>
                  <a:pt x="18717" y="917"/>
                </a:cubicBezTo>
                <a:cubicBezTo>
                  <a:pt x="18967" y="1191"/>
                  <a:pt x="19277" y="1524"/>
                  <a:pt x="19872" y="1524"/>
                </a:cubicBezTo>
                <a:cubicBezTo>
                  <a:pt x="20158" y="1501"/>
                  <a:pt x="20158" y="1084"/>
                  <a:pt x="19872" y="1060"/>
                </a:cubicBezTo>
                <a:cubicBezTo>
                  <a:pt x="19479" y="1060"/>
                  <a:pt x="19313" y="870"/>
                  <a:pt x="19063" y="596"/>
                </a:cubicBezTo>
                <a:cubicBezTo>
                  <a:pt x="18813" y="334"/>
                  <a:pt x="18503" y="0"/>
                  <a:pt x="17908" y="0"/>
                </a:cubicBezTo>
                <a:cubicBezTo>
                  <a:pt x="17312" y="0"/>
                  <a:pt x="16991" y="346"/>
                  <a:pt x="16753" y="596"/>
                </a:cubicBezTo>
                <a:cubicBezTo>
                  <a:pt x="16527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596"/>
                </a:cubicBezTo>
                <a:cubicBezTo>
                  <a:pt x="14895" y="334"/>
                  <a:pt x="14586" y="0"/>
                  <a:pt x="13991" y="0"/>
                </a:cubicBezTo>
                <a:cubicBezTo>
                  <a:pt x="13407" y="0"/>
                  <a:pt x="13074" y="346"/>
                  <a:pt x="12848" y="596"/>
                </a:cubicBezTo>
                <a:cubicBezTo>
                  <a:pt x="12609" y="858"/>
                  <a:pt x="12419" y="1060"/>
                  <a:pt x="12038" y="1060"/>
                </a:cubicBezTo>
                <a:cubicBezTo>
                  <a:pt x="11645" y="1060"/>
                  <a:pt x="11478" y="870"/>
                  <a:pt x="11228" y="596"/>
                </a:cubicBezTo>
                <a:cubicBezTo>
                  <a:pt x="10978" y="334"/>
                  <a:pt x="10669" y="0"/>
                  <a:pt x="10085" y="0"/>
                </a:cubicBezTo>
                <a:cubicBezTo>
                  <a:pt x="9490" y="0"/>
                  <a:pt x="9157" y="346"/>
                  <a:pt x="8930" y="596"/>
                </a:cubicBezTo>
                <a:cubicBezTo>
                  <a:pt x="8692" y="858"/>
                  <a:pt x="8514" y="1060"/>
                  <a:pt x="8121" y="1060"/>
                </a:cubicBezTo>
                <a:cubicBezTo>
                  <a:pt x="7740" y="1060"/>
                  <a:pt x="7561" y="870"/>
                  <a:pt x="7311" y="596"/>
                </a:cubicBezTo>
                <a:cubicBezTo>
                  <a:pt x="7073" y="334"/>
                  <a:pt x="6752" y="0"/>
                  <a:pt x="6168" y="0"/>
                </a:cubicBezTo>
                <a:cubicBezTo>
                  <a:pt x="5573" y="0"/>
                  <a:pt x="5251" y="346"/>
                  <a:pt x="5013" y="596"/>
                </a:cubicBezTo>
                <a:cubicBezTo>
                  <a:pt x="4775" y="858"/>
                  <a:pt x="4597" y="1060"/>
                  <a:pt x="4204" y="1060"/>
                </a:cubicBezTo>
                <a:cubicBezTo>
                  <a:pt x="3823" y="1060"/>
                  <a:pt x="3644" y="870"/>
                  <a:pt x="3406" y="596"/>
                </a:cubicBezTo>
                <a:cubicBezTo>
                  <a:pt x="3156" y="334"/>
                  <a:pt x="2846" y="0"/>
                  <a:pt x="22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4"/>
          <p:cNvSpPr/>
          <p:nvPr/>
        </p:nvSpPr>
        <p:spPr>
          <a:xfrm>
            <a:off x="717925" y="714550"/>
            <a:ext cx="7706100" cy="3888600"/>
          </a:xfrm>
          <a:prstGeom prst="roundRect">
            <a:avLst>
              <a:gd name="adj" fmla="val 174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"/>
          <p:cNvSpPr txBox="1">
            <a:spLocks noGrp="1"/>
          </p:cNvSpPr>
          <p:nvPr>
            <p:ph type="title"/>
          </p:nvPr>
        </p:nvSpPr>
        <p:spPr>
          <a:xfrm>
            <a:off x="1503600" y="652550"/>
            <a:ext cx="6136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4"/>
          <p:cNvSpPr/>
          <p:nvPr/>
        </p:nvSpPr>
        <p:spPr>
          <a:xfrm rot="10800000">
            <a:off x="8568249" y="1673407"/>
            <a:ext cx="88947" cy="1346544"/>
          </a:xfrm>
          <a:custGeom>
            <a:avLst/>
            <a:gdLst/>
            <a:ahLst/>
            <a:cxnLst/>
            <a:rect l="l" t="t" r="r" b="b"/>
            <a:pathLst>
              <a:path w="2287" h="32139" extrusionOk="0">
                <a:moveTo>
                  <a:pt x="1989" y="1"/>
                </a:moveTo>
                <a:cubicBezTo>
                  <a:pt x="1840" y="1"/>
                  <a:pt x="1691" y="105"/>
                  <a:pt x="1703" y="314"/>
                </a:cubicBezTo>
                <a:cubicBezTo>
                  <a:pt x="1703" y="980"/>
                  <a:pt x="1358" y="1302"/>
                  <a:pt x="941" y="1683"/>
                </a:cubicBezTo>
                <a:cubicBezTo>
                  <a:pt x="501" y="2088"/>
                  <a:pt x="1" y="2552"/>
                  <a:pt x="1" y="3469"/>
                </a:cubicBezTo>
                <a:cubicBezTo>
                  <a:pt x="1" y="4374"/>
                  <a:pt x="501" y="4838"/>
                  <a:pt x="941" y="5255"/>
                </a:cubicBezTo>
                <a:cubicBezTo>
                  <a:pt x="1358" y="5624"/>
                  <a:pt x="1703" y="5957"/>
                  <a:pt x="1703" y="6624"/>
                </a:cubicBezTo>
                <a:cubicBezTo>
                  <a:pt x="1703" y="7279"/>
                  <a:pt x="1358" y="7612"/>
                  <a:pt x="941" y="7993"/>
                </a:cubicBezTo>
                <a:cubicBezTo>
                  <a:pt x="501" y="8398"/>
                  <a:pt x="1" y="8862"/>
                  <a:pt x="1" y="9779"/>
                </a:cubicBezTo>
                <a:cubicBezTo>
                  <a:pt x="1" y="10684"/>
                  <a:pt x="501" y="11148"/>
                  <a:pt x="941" y="11565"/>
                </a:cubicBezTo>
                <a:cubicBezTo>
                  <a:pt x="1358" y="11934"/>
                  <a:pt x="1703" y="12267"/>
                  <a:pt x="1703" y="12922"/>
                </a:cubicBezTo>
                <a:cubicBezTo>
                  <a:pt x="1703" y="13589"/>
                  <a:pt x="1358" y="13922"/>
                  <a:pt x="941" y="14291"/>
                </a:cubicBezTo>
                <a:cubicBezTo>
                  <a:pt x="501" y="14708"/>
                  <a:pt x="1" y="15172"/>
                  <a:pt x="1" y="16077"/>
                </a:cubicBezTo>
                <a:cubicBezTo>
                  <a:pt x="1" y="16994"/>
                  <a:pt x="501" y="17458"/>
                  <a:pt x="941" y="17863"/>
                </a:cubicBezTo>
                <a:cubicBezTo>
                  <a:pt x="1358" y="18244"/>
                  <a:pt x="1703" y="18566"/>
                  <a:pt x="1703" y="19233"/>
                </a:cubicBezTo>
                <a:cubicBezTo>
                  <a:pt x="1703" y="19899"/>
                  <a:pt x="1358" y="20221"/>
                  <a:pt x="941" y="20602"/>
                </a:cubicBezTo>
                <a:cubicBezTo>
                  <a:pt x="501" y="21018"/>
                  <a:pt x="1" y="21483"/>
                  <a:pt x="1" y="22388"/>
                </a:cubicBezTo>
                <a:cubicBezTo>
                  <a:pt x="1" y="23304"/>
                  <a:pt x="501" y="23769"/>
                  <a:pt x="941" y="24174"/>
                </a:cubicBezTo>
                <a:cubicBezTo>
                  <a:pt x="1358" y="24555"/>
                  <a:pt x="1703" y="24888"/>
                  <a:pt x="1703" y="25543"/>
                </a:cubicBezTo>
                <a:cubicBezTo>
                  <a:pt x="1703" y="26210"/>
                  <a:pt x="1358" y="26531"/>
                  <a:pt x="941" y="26912"/>
                </a:cubicBezTo>
                <a:cubicBezTo>
                  <a:pt x="501" y="27317"/>
                  <a:pt x="1" y="27793"/>
                  <a:pt x="1" y="28698"/>
                </a:cubicBezTo>
                <a:cubicBezTo>
                  <a:pt x="1" y="29615"/>
                  <a:pt x="501" y="30079"/>
                  <a:pt x="941" y="30484"/>
                </a:cubicBezTo>
                <a:cubicBezTo>
                  <a:pt x="1358" y="30865"/>
                  <a:pt x="1703" y="31198"/>
                  <a:pt x="1703" y="31853"/>
                </a:cubicBezTo>
                <a:cubicBezTo>
                  <a:pt x="1703" y="32020"/>
                  <a:pt x="1834" y="32139"/>
                  <a:pt x="1989" y="32139"/>
                </a:cubicBezTo>
                <a:cubicBezTo>
                  <a:pt x="2144" y="32139"/>
                  <a:pt x="2275" y="32020"/>
                  <a:pt x="2275" y="31865"/>
                </a:cubicBezTo>
                <a:cubicBezTo>
                  <a:pt x="2275" y="30948"/>
                  <a:pt x="1775" y="30484"/>
                  <a:pt x="1334" y="30079"/>
                </a:cubicBezTo>
                <a:cubicBezTo>
                  <a:pt x="918" y="29698"/>
                  <a:pt x="572" y="29365"/>
                  <a:pt x="572" y="28710"/>
                </a:cubicBezTo>
                <a:cubicBezTo>
                  <a:pt x="572" y="28043"/>
                  <a:pt x="918" y="27710"/>
                  <a:pt x="1334" y="27341"/>
                </a:cubicBezTo>
                <a:cubicBezTo>
                  <a:pt x="1775" y="26924"/>
                  <a:pt x="2275" y="26460"/>
                  <a:pt x="2275" y="25555"/>
                </a:cubicBezTo>
                <a:cubicBezTo>
                  <a:pt x="2275" y="24638"/>
                  <a:pt x="1775" y="24174"/>
                  <a:pt x="1334" y="23769"/>
                </a:cubicBezTo>
                <a:cubicBezTo>
                  <a:pt x="918" y="23388"/>
                  <a:pt x="572" y="23054"/>
                  <a:pt x="572" y="22388"/>
                </a:cubicBezTo>
                <a:cubicBezTo>
                  <a:pt x="572" y="21733"/>
                  <a:pt x="918" y="21399"/>
                  <a:pt x="1334" y="21030"/>
                </a:cubicBezTo>
                <a:cubicBezTo>
                  <a:pt x="1775" y="20614"/>
                  <a:pt x="2275" y="20149"/>
                  <a:pt x="2275" y="19244"/>
                </a:cubicBezTo>
                <a:cubicBezTo>
                  <a:pt x="2275" y="18328"/>
                  <a:pt x="1775" y="17863"/>
                  <a:pt x="1334" y="17458"/>
                </a:cubicBezTo>
                <a:cubicBezTo>
                  <a:pt x="918" y="17077"/>
                  <a:pt x="572" y="16744"/>
                  <a:pt x="572" y="16089"/>
                </a:cubicBezTo>
                <a:cubicBezTo>
                  <a:pt x="572" y="15423"/>
                  <a:pt x="918" y="15089"/>
                  <a:pt x="1334" y="14720"/>
                </a:cubicBezTo>
                <a:cubicBezTo>
                  <a:pt x="1775" y="14303"/>
                  <a:pt x="2275" y="13839"/>
                  <a:pt x="2275" y="12934"/>
                </a:cubicBezTo>
                <a:cubicBezTo>
                  <a:pt x="2275" y="12017"/>
                  <a:pt x="1775" y="11553"/>
                  <a:pt x="1334" y="11148"/>
                </a:cubicBezTo>
                <a:cubicBezTo>
                  <a:pt x="918" y="10767"/>
                  <a:pt x="572" y="10446"/>
                  <a:pt x="572" y="9779"/>
                </a:cubicBezTo>
                <a:cubicBezTo>
                  <a:pt x="572" y="9112"/>
                  <a:pt x="918" y="8791"/>
                  <a:pt x="1334" y="8410"/>
                </a:cubicBezTo>
                <a:cubicBezTo>
                  <a:pt x="1775" y="8005"/>
                  <a:pt x="2275" y="7529"/>
                  <a:pt x="2275" y="6624"/>
                </a:cubicBezTo>
                <a:cubicBezTo>
                  <a:pt x="2275" y="5707"/>
                  <a:pt x="1775" y="5243"/>
                  <a:pt x="1334" y="4838"/>
                </a:cubicBezTo>
                <a:cubicBezTo>
                  <a:pt x="918" y="4457"/>
                  <a:pt x="572" y="4135"/>
                  <a:pt x="572" y="3469"/>
                </a:cubicBezTo>
                <a:cubicBezTo>
                  <a:pt x="572" y="2802"/>
                  <a:pt x="918" y="2480"/>
                  <a:pt x="1334" y="2099"/>
                </a:cubicBezTo>
                <a:cubicBezTo>
                  <a:pt x="1775" y="1683"/>
                  <a:pt x="2275" y="1230"/>
                  <a:pt x="2275" y="314"/>
                </a:cubicBezTo>
                <a:cubicBezTo>
                  <a:pt x="2287" y="105"/>
                  <a:pt x="2138" y="1"/>
                  <a:pt x="19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4"/>
          <p:cNvSpPr/>
          <p:nvPr/>
        </p:nvSpPr>
        <p:spPr>
          <a:xfrm rot="10800000">
            <a:off x="7078025" y="201042"/>
            <a:ext cx="520537" cy="219543"/>
          </a:xfrm>
          <a:custGeom>
            <a:avLst/>
            <a:gdLst/>
            <a:ahLst/>
            <a:cxnLst/>
            <a:rect l="l" t="t" r="r" b="b"/>
            <a:pathLst>
              <a:path w="13384" h="5240" extrusionOk="0">
                <a:moveTo>
                  <a:pt x="10871" y="560"/>
                </a:moveTo>
                <a:cubicBezTo>
                  <a:pt x="11955" y="560"/>
                  <a:pt x="12836" y="1489"/>
                  <a:pt x="12836" y="2620"/>
                </a:cubicBezTo>
                <a:cubicBezTo>
                  <a:pt x="12836" y="3751"/>
                  <a:pt x="11955" y="4668"/>
                  <a:pt x="10871" y="4668"/>
                </a:cubicBezTo>
                <a:lnTo>
                  <a:pt x="2525" y="4668"/>
                </a:lnTo>
                <a:cubicBezTo>
                  <a:pt x="1430" y="4668"/>
                  <a:pt x="548" y="3751"/>
                  <a:pt x="548" y="2620"/>
                </a:cubicBezTo>
                <a:cubicBezTo>
                  <a:pt x="548" y="1489"/>
                  <a:pt x="1430" y="560"/>
                  <a:pt x="2525" y="560"/>
                </a:cubicBezTo>
                <a:close/>
                <a:moveTo>
                  <a:pt x="2525" y="1"/>
                </a:moveTo>
                <a:cubicBezTo>
                  <a:pt x="1132" y="1"/>
                  <a:pt x="1" y="1179"/>
                  <a:pt x="1" y="2620"/>
                </a:cubicBezTo>
                <a:cubicBezTo>
                  <a:pt x="1" y="4061"/>
                  <a:pt x="1132" y="5240"/>
                  <a:pt x="2525" y="5240"/>
                </a:cubicBezTo>
                <a:lnTo>
                  <a:pt x="10859" y="5240"/>
                </a:lnTo>
                <a:cubicBezTo>
                  <a:pt x="12252" y="5240"/>
                  <a:pt x="13383" y="4073"/>
                  <a:pt x="13383" y="2620"/>
                </a:cubicBezTo>
                <a:cubicBezTo>
                  <a:pt x="13383" y="1179"/>
                  <a:pt x="12252" y="1"/>
                  <a:pt x="1087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4"/>
          <p:cNvSpPr/>
          <p:nvPr/>
        </p:nvSpPr>
        <p:spPr>
          <a:xfrm rot="10800000">
            <a:off x="6858506" y="1406324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24"/>
          <p:cNvGrpSpPr/>
          <p:nvPr/>
        </p:nvGrpSpPr>
        <p:grpSpPr>
          <a:xfrm rot="9401133">
            <a:off x="5820639" y="3418911"/>
            <a:ext cx="151728" cy="149457"/>
            <a:chOff x="8639698" y="2706690"/>
            <a:chExt cx="151720" cy="149448"/>
          </a:xfrm>
        </p:grpSpPr>
        <p:sp>
          <p:nvSpPr>
            <p:cNvPr id="667" name="Google Shape;667;p24"/>
            <p:cNvSpPr/>
            <p:nvPr/>
          </p:nvSpPr>
          <p:spPr>
            <a:xfrm>
              <a:off x="8639698" y="2706690"/>
              <a:ext cx="151720" cy="149448"/>
            </a:xfrm>
            <a:custGeom>
              <a:avLst/>
              <a:gdLst/>
              <a:ahLst/>
              <a:cxnLst/>
              <a:rect l="l" t="t" r="r" b="b"/>
              <a:pathLst>
                <a:path w="3901" h="3567" extrusionOk="0">
                  <a:moveTo>
                    <a:pt x="3231" y="0"/>
                  </a:moveTo>
                  <a:cubicBezTo>
                    <a:pt x="3150" y="0"/>
                    <a:pt x="3073" y="34"/>
                    <a:pt x="3013" y="114"/>
                  </a:cubicBezTo>
                  <a:lnTo>
                    <a:pt x="263" y="2840"/>
                  </a:lnTo>
                  <a:cubicBezTo>
                    <a:pt x="1" y="3102"/>
                    <a:pt x="191" y="3554"/>
                    <a:pt x="560" y="3566"/>
                  </a:cubicBezTo>
                  <a:cubicBezTo>
                    <a:pt x="679" y="3554"/>
                    <a:pt x="775" y="3519"/>
                    <a:pt x="858" y="3435"/>
                  </a:cubicBezTo>
                  <a:lnTo>
                    <a:pt x="3608" y="709"/>
                  </a:lnTo>
                  <a:cubicBezTo>
                    <a:pt x="3900" y="474"/>
                    <a:pt x="3537" y="0"/>
                    <a:pt x="3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4"/>
            <p:cNvSpPr/>
            <p:nvPr/>
          </p:nvSpPr>
          <p:spPr>
            <a:xfrm>
              <a:off x="8640476" y="2707402"/>
              <a:ext cx="149775" cy="148736"/>
            </a:xfrm>
            <a:custGeom>
              <a:avLst/>
              <a:gdLst/>
              <a:ahLst/>
              <a:cxnLst/>
              <a:rect l="l" t="t" r="r" b="b"/>
              <a:pathLst>
                <a:path w="3851" h="3550" extrusionOk="0">
                  <a:moveTo>
                    <a:pt x="574" y="0"/>
                  </a:moveTo>
                  <a:cubicBezTo>
                    <a:pt x="261" y="0"/>
                    <a:pt x="1" y="375"/>
                    <a:pt x="243" y="692"/>
                  </a:cubicBezTo>
                  <a:lnTo>
                    <a:pt x="2993" y="3418"/>
                  </a:lnTo>
                  <a:cubicBezTo>
                    <a:pt x="3064" y="3502"/>
                    <a:pt x="3172" y="3549"/>
                    <a:pt x="3291" y="3549"/>
                  </a:cubicBezTo>
                  <a:cubicBezTo>
                    <a:pt x="3660" y="3537"/>
                    <a:pt x="3850" y="3085"/>
                    <a:pt x="3588" y="2823"/>
                  </a:cubicBezTo>
                  <a:lnTo>
                    <a:pt x="838" y="97"/>
                  </a:lnTo>
                  <a:cubicBezTo>
                    <a:pt x="753" y="29"/>
                    <a:pt x="661" y="0"/>
                    <a:pt x="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24"/>
          <p:cNvSpPr/>
          <p:nvPr/>
        </p:nvSpPr>
        <p:spPr>
          <a:xfrm rot="10800000">
            <a:off x="6062766" y="1914678"/>
            <a:ext cx="83386" cy="133737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53" y="1144"/>
                  <a:pt x="1" y="1596"/>
                </a:cubicBezTo>
                <a:cubicBezTo>
                  <a:pt x="453" y="2060"/>
                  <a:pt x="822" y="2596"/>
                  <a:pt x="1072" y="3191"/>
                </a:cubicBezTo>
                <a:cubicBezTo>
                  <a:pt x="1322" y="2596"/>
                  <a:pt x="1679" y="2060"/>
                  <a:pt x="2144" y="1596"/>
                </a:cubicBezTo>
                <a:cubicBezTo>
                  <a:pt x="1679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4"/>
          <p:cNvSpPr/>
          <p:nvPr/>
        </p:nvSpPr>
        <p:spPr>
          <a:xfrm rot="-8764439">
            <a:off x="1530404" y="1158943"/>
            <a:ext cx="82922" cy="134238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4"/>
          <p:cNvSpPr/>
          <p:nvPr/>
        </p:nvSpPr>
        <p:spPr>
          <a:xfrm rot="-9150358">
            <a:off x="7962002" y="46748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4"/>
          <p:cNvSpPr/>
          <p:nvPr/>
        </p:nvSpPr>
        <p:spPr>
          <a:xfrm rot="9791675">
            <a:off x="7834796" y="243954"/>
            <a:ext cx="83388" cy="133734"/>
          </a:xfrm>
          <a:custGeom>
            <a:avLst/>
            <a:gdLst/>
            <a:ahLst/>
            <a:cxnLst/>
            <a:rect l="l" t="t" r="r" b="b"/>
            <a:pathLst>
              <a:path w="2144" h="3192" extrusionOk="0">
                <a:moveTo>
                  <a:pt x="1072" y="1"/>
                </a:moveTo>
                <a:cubicBezTo>
                  <a:pt x="822" y="596"/>
                  <a:pt x="464" y="1144"/>
                  <a:pt x="0" y="1596"/>
                </a:cubicBezTo>
                <a:cubicBezTo>
                  <a:pt x="464" y="2061"/>
                  <a:pt x="822" y="2596"/>
                  <a:pt x="1072" y="3192"/>
                </a:cubicBezTo>
                <a:cubicBezTo>
                  <a:pt x="1322" y="2596"/>
                  <a:pt x="1691" y="2061"/>
                  <a:pt x="2143" y="1596"/>
                </a:cubicBezTo>
                <a:cubicBezTo>
                  <a:pt x="1691" y="1144"/>
                  <a:pt x="1322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4"/>
          <p:cNvSpPr/>
          <p:nvPr/>
        </p:nvSpPr>
        <p:spPr>
          <a:xfrm rot="10800000">
            <a:off x="4703458" y="1187344"/>
            <a:ext cx="949949" cy="77427"/>
          </a:xfrm>
          <a:custGeom>
            <a:avLst/>
            <a:gdLst/>
            <a:ahLst/>
            <a:cxnLst/>
            <a:rect l="l" t="t" r="r" b="b"/>
            <a:pathLst>
              <a:path w="24425" h="1848" extrusionOk="0">
                <a:moveTo>
                  <a:pt x="2727" y="1"/>
                </a:moveTo>
                <a:cubicBezTo>
                  <a:pt x="2000" y="1"/>
                  <a:pt x="1608" y="417"/>
                  <a:pt x="1334" y="727"/>
                </a:cubicBezTo>
                <a:cubicBezTo>
                  <a:pt x="1048" y="1037"/>
                  <a:pt x="822" y="1275"/>
                  <a:pt x="357" y="1275"/>
                </a:cubicBezTo>
                <a:cubicBezTo>
                  <a:pt x="0" y="1298"/>
                  <a:pt x="0" y="1822"/>
                  <a:pt x="357" y="1846"/>
                </a:cubicBezTo>
                <a:cubicBezTo>
                  <a:pt x="1072" y="1846"/>
                  <a:pt x="1465" y="1418"/>
                  <a:pt x="1750" y="1120"/>
                </a:cubicBezTo>
                <a:cubicBezTo>
                  <a:pt x="2036" y="810"/>
                  <a:pt x="2250" y="572"/>
                  <a:pt x="2727" y="572"/>
                </a:cubicBezTo>
                <a:cubicBezTo>
                  <a:pt x="3191" y="572"/>
                  <a:pt x="3393" y="787"/>
                  <a:pt x="3703" y="1120"/>
                </a:cubicBezTo>
                <a:cubicBezTo>
                  <a:pt x="4001" y="1441"/>
                  <a:pt x="4370" y="1846"/>
                  <a:pt x="5096" y="1846"/>
                </a:cubicBezTo>
                <a:cubicBezTo>
                  <a:pt x="5810" y="1846"/>
                  <a:pt x="6203" y="1418"/>
                  <a:pt x="6489" y="1120"/>
                </a:cubicBezTo>
                <a:cubicBezTo>
                  <a:pt x="6763" y="810"/>
                  <a:pt x="6989" y="572"/>
                  <a:pt x="7454" y="572"/>
                </a:cubicBezTo>
                <a:cubicBezTo>
                  <a:pt x="7930" y="572"/>
                  <a:pt x="8132" y="787"/>
                  <a:pt x="8430" y="1120"/>
                </a:cubicBezTo>
                <a:cubicBezTo>
                  <a:pt x="8727" y="1441"/>
                  <a:pt x="9108" y="1846"/>
                  <a:pt x="9823" y="1846"/>
                </a:cubicBezTo>
                <a:cubicBezTo>
                  <a:pt x="10537" y="1846"/>
                  <a:pt x="10930" y="1429"/>
                  <a:pt x="11216" y="1120"/>
                </a:cubicBezTo>
                <a:cubicBezTo>
                  <a:pt x="11502" y="810"/>
                  <a:pt x="11728" y="572"/>
                  <a:pt x="12192" y="572"/>
                </a:cubicBezTo>
                <a:cubicBezTo>
                  <a:pt x="12657" y="572"/>
                  <a:pt x="12859" y="787"/>
                  <a:pt x="13169" y="1120"/>
                </a:cubicBezTo>
                <a:cubicBezTo>
                  <a:pt x="13466" y="1441"/>
                  <a:pt x="13835" y="1846"/>
                  <a:pt x="14562" y="1846"/>
                </a:cubicBezTo>
                <a:cubicBezTo>
                  <a:pt x="15276" y="1846"/>
                  <a:pt x="15669" y="1429"/>
                  <a:pt x="15955" y="1120"/>
                </a:cubicBezTo>
                <a:cubicBezTo>
                  <a:pt x="16228" y="810"/>
                  <a:pt x="16455" y="572"/>
                  <a:pt x="16919" y="572"/>
                </a:cubicBezTo>
                <a:cubicBezTo>
                  <a:pt x="17395" y="572"/>
                  <a:pt x="17598" y="787"/>
                  <a:pt x="17895" y="1120"/>
                </a:cubicBezTo>
                <a:cubicBezTo>
                  <a:pt x="18193" y="1441"/>
                  <a:pt x="18574" y="1846"/>
                  <a:pt x="19288" y="1846"/>
                </a:cubicBezTo>
                <a:cubicBezTo>
                  <a:pt x="20003" y="1846"/>
                  <a:pt x="20396" y="1429"/>
                  <a:pt x="20681" y="1120"/>
                </a:cubicBezTo>
                <a:cubicBezTo>
                  <a:pt x="20967" y="810"/>
                  <a:pt x="21193" y="572"/>
                  <a:pt x="21658" y="572"/>
                </a:cubicBezTo>
                <a:cubicBezTo>
                  <a:pt x="22122" y="572"/>
                  <a:pt x="22336" y="787"/>
                  <a:pt x="22634" y="1120"/>
                </a:cubicBezTo>
                <a:cubicBezTo>
                  <a:pt x="22932" y="1441"/>
                  <a:pt x="23313" y="1846"/>
                  <a:pt x="24027" y="1846"/>
                </a:cubicBezTo>
                <a:cubicBezTo>
                  <a:pt x="24038" y="1847"/>
                  <a:pt x="24049" y="1848"/>
                  <a:pt x="24060" y="1848"/>
                </a:cubicBezTo>
                <a:cubicBezTo>
                  <a:pt x="24424" y="1848"/>
                  <a:pt x="24421" y="1274"/>
                  <a:pt x="24049" y="1274"/>
                </a:cubicBezTo>
                <a:cubicBezTo>
                  <a:pt x="24042" y="1274"/>
                  <a:pt x="24035" y="1274"/>
                  <a:pt x="24027" y="1275"/>
                </a:cubicBezTo>
                <a:cubicBezTo>
                  <a:pt x="23563" y="1275"/>
                  <a:pt x="23348" y="1048"/>
                  <a:pt x="23051" y="727"/>
                </a:cubicBezTo>
                <a:cubicBezTo>
                  <a:pt x="22753" y="406"/>
                  <a:pt x="22372" y="1"/>
                  <a:pt x="21658" y="1"/>
                </a:cubicBezTo>
                <a:cubicBezTo>
                  <a:pt x="20943" y="1"/>
                  <a:pt x="20550" y="417"/>
                  <a:pt x="20265" y="727"/>
                </a:cubicBezTo>
                <a:cubicBezTo>
                  <a:pt x="19979" y="1037"/>
                  <a:pt x="19765" y="1275"/>
                  <a:pt x="19288" y="1275"/>
                </a:cubicBezTo>
                <a:cubicBezTo>
                  <a:pt x="18824" y="1275"/>
                  <a:pt x="18622" y="1048"/>
                  <a:pt x="18312" y="727"/>
                </a:cubicBezTo>
                <a:cubicBezTo>
                  <a:pt x="18014" y="406"/>
                  <a:pt x="17645" y="1"/>
                  <a:pt x="16919" y="1"/>
                </a:cubicBezTo>
                <a:cubicBezTo>
                  <a:pt x="16205" y="1"/>
                  <a:pt x="15812" y="417"/>
                  <a:pt x="15538" y="727"/>
                </a:cubicBezTo>
                <a:cubicBezTo>
                  <a:pt x="15252" y="1037"/>
                  <a:pt x="15026" y="1275"/>
                  <a:pt x="14562" y="1275"/>
                </a:cubicBezTo>
                <a:cubicBezTo>
                  <a:pt x="14097" y="1275"/>
                  <a:pt x="13883" y="1048"/>
                  <a:pt x="13585" y="727"/>
                </a:cubicBezTo>
                <a:cubicBezTo>
                  <a:pt x="13288" y="406"/>
                  <a:pt x="12907" y="1"/>
                  <a:pt x="12192" y="1"/>
                </a:cubicBezTo>
                <a:cubicBezTo>
                  <a:pt x="11478" y="1"/>
                  <a:pt x="11085" y="417"/>
                  <a:pt x="10799" y="727"/>
                </a:cubicBezTo>
                <a:cubicBezTo>
                  <a:pt x="10513" y="1037"/>
                  <a:pt x="10287" y="1275"/>
                  <a:pt x="9823" y="1275"/>
                </a:cubicBezTo>
                <a:cubicBezTo>
                  <a:pt x="9359" y="1275"/>
                  <a:pt x="9156" y="1048"/>
                  <a:pt x="8847" y="727"/>
                </a:cubicBezTo>
                <a:cubicBezTo>
                  <a:pt x="8549" y="406"/>
                  <a:pt x="8168" y="1"/>
                  <a:pt x="7454" y="1"/>
                </a:cubicBezTo>
                <a:cubicBezTo>
                  <a:pt x="6739" y="1"/>
                  <a:pt x="6346" y="417"/>
                  <a:pt x="6060" y="727"/>
                </a:cubicBezTo>
                <a:cubicBezTo>
                  <a:pt x="5787" y="1037"/>
                  <a:pt x="5560" y="1275"/>
                  <a:pt x="5096" y="1275"/>
                </a:cubicBezTo>
                <a:cubicBezTo>
                  <a:pt x="4620" y="1275"/>
                  <a:pt x="4417" y="1048"/>
                  <a:pt x="4120" y="727"/>
                </a:cubicBezTo>
                <a:cubicBezTo>
                  <a:pt x="3810" y="406"/>
                  <a:pt x="3441" y="1"/>
                  <a:pt x="27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4"/>
          <p:cNvSpPr/>
          <p:nvPr/>
        </p:nvSpPr>
        <p:spPr>
          <a:xfrm rot="10800000">
            <a:off x="3312655" y="699854"/>
            <a:ext cx="785434" cy="63977"/>
          </a:xfrm>
          <a:custGeom>
            <a:avLst/>
            <a:gdLst/>
            <a:ahLst/>
            <a:cxnLst/>
            <a:rect l="l" t="t" r="r" b="b"/>
            <a:pathLst>
              <a:path w="20195" h="1527" extrusionOk="0">
                <a:moveTo>
                  <a:pt x="2250" y="1"/>
                </a:moveTo>
                <a:cubicBezTo>
                  <a:pt x="1655" y="1"/>
                  <a:pt x="1334" y="346"/>
                  <a:pt x="1096" y="608"/>
                </a:cubicBezTo>
                <a:cubicBezTo>
                  <a:pt x="857" y="858"/>
                  <a:pt x="679" y="1060"/>
                  <a:pt x="286" y="1060"/>
                </a:cubicBezTo>
                <a:cubicBezTo>
                  <a:pt x="0" y="1084"/>
                  <a:pt x="0" y="1501"/>
                  <a:pt x="286" y="1525"/>
                </a:cubicBezTo>
                <a:cubicBezTo>
                  <a:pt x="881" y="1525"/>
                  <a:pt x="1203" y="1179"/>
                  <a:pt x="1441" y="929"/>
                </a:cubicBezTo>
                <a:cubicBezTo>
                  <a:pt x="1679" y="667"/>
                  <a:pt x="1858" y="465"/>
                  <a:pt x="2250" y="465"/>
                </a:cubicBezTo>
                <a:cubicBezTo>
                  <a:pt x="2631" y="465"/>
                  <a:pt x="2810" y="655"/>
                  <a:pt x="3060" y="929"/>
                </a:cubicBezTo>
                <a:cubicBezTo>
                  <a:pt x="3310" y="1191"/>
                  <a:pt x="3620" y="1525"/>
                  <a:pt x="4203" y="1525"/>
                </a:cubicBezTo>
                <a:cubicBezTo>
                  <a:pt x="4798" y="1525"/>
                  <a:pt x="5132" y="1179"/>
                  <a:pt x="5358" y="929"/>
                </a:cubicBezTo>
                <a:cubicBezTo>
                  <a:pt x="5596" y="667"/>
                  <a:pt x="5775" y="465"/>
                  <a:pt x="6168" y="465"/>
                </a:cubicBezTo>
                <a:cubicBezTo>
                  <a:pt x="6549" y="465"/>
                  <a:pt x="6727" y="655"/>
                  <a:pt x="6977" y="929"/>
                </a:cubicBezTo>
                <a:cubicBezTo>
                  <a:pt x="7215" y="1191"/>
                  <a:pt x="7537" y="1525"/>
                  <a:pt x="8120" y="1525"/>
                </a:cubicBezTo>
                <a:cubicBezTo>
                  <a:pt x="8716" y="1525"/>
                  <a:pt x="9037" y="1179"/>
                  <a:pt x="9275" y="929"/>
                </a:cubicBezTo>
                <a:cubicBezTo>
                  <a:pt x="9513" y="667"/>
                  <a:pt x="9692" y="465"/>
                  <a:pt x="10085" y="465"/>
                </a:cubicBezTo>
                <a:cubicBezTo>
                  <a:pt x="10466" y="465"/>
                  <a:pt x="10632" y="655"/>
                  <a:pt x="10882" y="929"/>
                </a:cubicBezTo>
                <a:cubicBezTo>
                  <a:pt x="11133" y="1191"/>
                  <a:pt x="11442" y="1525"/>
                  <a:pt x="12037" y="1525"/>
                </a:cubicBezTo>
                <a:cubicBezTo>
                  <a:pt x="12633" y="1525"/>
                  <a:pt x="12954" y="1179"/>
                  <a:pt x="13192" y="929"/>
                </a:cubicBezTo>
                <a:cubicBezTo>
                  <a:pt x="13419" y="667"/>
                  <a:pt x="13609" y="465"/>
                  <a:pt x="13990" y="465"/>
                </a:cubicBezTo>
                <a:cubicBezTo>
                  <a:pt x="14383" y="465"/>
                  <a:pt x="14550" y="655"/>
                  <a:pt x="14800" y="929"/>
                </a:cubicBezTo>
                <a:cubicBezTo>
                  <a:pt x="15050" y="1191"/>
                  <a:pt x="15359" y="1525"/>
                  <a:pt x="15955" y="1525"/>
                </a:cubicBezTo>
                <a:cubicBezTo>
                  <a:pt x="16538" y="1525"/>
                  <a:pt x="16871" y="1179"/>
                  <a:pt x="17098" y="929"/>
                </a:cubicBezTo>
                <a:cubicBezTo>
                  <a:pt x="17336" y="667"/>
                  <a:pt x="17526" y="465"/>
                  <a:pt x="17907" y="465"/>
                </a:cubicBezTo>
                <a:cubicBezTo>
                  <a:pt x="18300" y="465"/>
                  <a:pt x="18467" y="655"/>
                  <a:pt x="18717" y="929"/>
                </a:cubicBezTo>
                <a:cubicBezTo>
                  <a:pt x="18967" y="1191"/>
                  <a:pt x="19264" y="1525"/>
                  <a:pt x="19860" y="1525"/>
                </a:cubicBezTo>
                <a:cubicBezTo>
                  <a:pt x="19871" y="1526"/>
                  <a:pt x="19882" y="1526"/>
                  <a:pt x="19892" y="1526"/>
                </a:cubicBezTo>
                <a:cubicBezTo>
                  <a:pt x="20194" y="1526"/>
                  <a:pt x="20194" y="1059"/>
                  <a:pt x="19892" y="1059"/>
                </a:cubicBezTo>
                <a:cubicBezTo>
                  <a:pt x="19882" y="1059"/>
                  <a:pt x="19871" y="1059"/>
                  <a:pt x="19860" y="1060"/>
                </a:cubicBezTo>
                <a:cubicBezTo>
                  <a:pt x="19479" y="1060"/>
                  <a:pt x="19312" y="870"/>
                  <a:pt x="19062" y="608"/>
                </a:cubicBezTo>
                <a:cubicBezTo>
                  <a:pt x="18812" y="334"/>
                  <a:pt x="18502" y="1"/>
                  <a:pt x="17907" y="1"/>
                </a:cubicBezTo>
                <a:cubicBezTo>
                  <a:pt x="17312" y="1"/>
                  <a:pt x="16990" y="346"/>
                  <a:pt x="16752" y="608"/>
                </a:cubicBezTo>
                <a:cubicBezTo>
                  <a:pt x="16526" y="858"/>
                  <a:pt x="16336" y="1060"/>
                  <a:pt x="15955" y="1060"/>
                </a:cubicBezTo>
                <a:cubicBezTo>
                  <a:pt x="15562" y="1060"/>
                  <a:pt x="15395" y="870"/>
                  <a:pt x="15145" y="608"/>
                </a:cubicBezTo>
                <a:cubicBezTo>
                  <a:pt x="14895" y="334"/>
                  <a:pt x="14585" y="1"/>
                  <a:pt x="13990" y="1"/>
                </a:cubicBezTo>
                <a:cubicBezTo>
                  <a:pt x="13407" y="1"/>
                  <a:pt x="13073" y="346"/>
                  <a:pt x="12847" y="608"/>
                </a:cubicBezTo>
                <a:cubicBezTo>
                  <a:pt x="12609" y="858"/>
                  <a:pt x="12418" y="1060"/>
                  <a:pt x="12037" y="1060"/>
                </a:cubicBezTo>
                <a:cubicBezTo>
                  <a:pt x="11656" y="1060"/>
                  <a:pt x="11478" y="870"/>
                  <a:pt x="11228" y="608"/>
                </a:cubicBezTo>
                <a:cubicBezTo>
                  <a:pt x="10978" y="334"/>
                  <a:pt x="10668" y="1"/>
                  <a:pt x="10085" y="1"/>
                </a:cubicBezTo>
                <a:cubicBezTo>
                  <a:pt x="9489" y="1"/>
                  <a:pt x="9168" y="346"/>
                  <a:pt x="8930" y="608"/>
                </a:cubicBezTo>
                <a:cubicBezTo>
                  <a:pt x="8692" y="858"/>
                  <a:pt x="8513" y="1060"/>
                  <a:pt x="8120" y="1060"/>
                </a:cubicBezTo>
                <a:cubicBezTo>
                  <a:pt x="7739" y="1060"/>
                  <a:pt x="7561" y="870"/>
                  <a:pt x="7323" y="608"/>
                </a:cubicBezTo>
                <a:cubicBezTo>
                  <a:pt x="7072" y="334"/>
                  <a:pt x="6763" y="1"/>
                  <a:pt x="6168" y="1"/>
                </a:cubicBezTo>
                <a:cubicBezTo>
                  <a:pt x="5572" y="1"/>
                  <a:pt x="5251" y="346"/>
                  <a:pt x="5013" y="608"/>
                </a:cubicBezTo>
                <a:cubicBezTo>
                  <a:pt x="4775" y="858"/>
                  <a:pt x="4596" y="1060"/>
                  <a:pt x="4203" y="1060"/>
                </a:cubicBezTo>
                <a:cubicBezTo>
                  <a:pt x="3822" y="1060"/>
                  <a:pt x="3655" y="870"/>
                  <a:pt x="3405" y="608"/>
                </a:cubicBezTo>
                <a:cubicBezTo>
                  <a:pt x="3155" y="334"/>
                  <a:pt x="2846" y="1"/>
                  <a:pt x="22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4"/>
          <p:cNvSpPr/>
          <p:nvPr/>
        </p:nvSpPr>
        <p:spPr>
          <a:xfrm rot="10800000">
            <a:off x="2330838" y="4828071"/>
            <a:ext cx="785395" cy="63894"/>
          </a:xfrm>
          <a:custGeom>
            <a:avLst/>
            <a:gdLst/>
            <a:ahLst/>
            <a:cxnLst/>
            <a:rect l="l" t="t" r="r" b="b"/>
            <a:pathLst>
              <a:path w="20194" h="1525" extrusionOk="0">
                <a:moveTo>
                  <a:pt x="2263" y="0"/>
                </a:moveTo>
                <a:cubicBezTo>
                  <a:pt x="1680" y="0"/>
                  <a:pt x="1346" y="357"/>
                  <a:pt x="1120" y="607"/>
                </a:cubicBezTo>
                <a:cubicBezTo>
                  <a:pt x="882" y="858"/>
                  <a:pt x="691" y="1048"/>
                  <a:pt x="310" y="1048"/>
                </a:cubicBezTo>
                <a:cubicBezTo>
                  <a:pt x="1" y="1048"/>
                  <a:pt x="1" y="1524"/>
                  <a:pt x="310" y="1524"/>
                </a:cubicBezTo>
                <a:cubicBezTo>
                  <a:pt x="906" y="1524"/>
                  <a:pt x="1227" y="1167"/>
                  <a:pt x="1465" y="917"/>
                </a:cubicBezTo>
                <a:cubicBezTo>
                  <a:pt x="1692" y="667"/>
                  <a:pt x="1882" y="465"/>
                  <a:pt x="2263" y="465"/>
                </a:cubicBezTo>
                <a:cubicBezTo>
                  <a:pt x="2656" y="465"/>
                  <a:pt x="2823" y="643"/>
                  <a:pt x="3073" y="917"/>
                </a:cubicBezTo>
                <a:cubicBezTo>
                  <a:pt x="3323" y="1191"/>
                  <a:pt x="3632" y="1524"/>
                  <a:pt x="4228" y="1524"/>
                </a:cubicBezTo>
                <a:cubicBezTo>
                  <a:pt x="4823" y="1524"/>
                  <a:pt x="5144" y="1167"/>
                  <a:pt x="5382" y="917"/>
                </a:cubicBezTo>
                <a:cubicBezTo>
                  <a:pt x="5609" y="667"/>
                  <a:pt x="5799" y="465"/>
                  <a:pt x="6180" y="465"/>
                </a:cubicBezTo>
                <a:cubicBezTo>
                  <a:pt x="6573" y="465"/>
                  <a:pt x="6740" y="643"/>
                  <a:pt x="6990" y="917"/>
                </a:cubicBezTo>
                <a:cubicBezTo>
                  <a:pt x="7240" y="1191"/>
                  <a:pt x="7549" y="1524"/>
                  <a:pt x="8145" y="1524"/>
                </a:cubicBezTo>
                <a:cubicBezTo>
                  <a:pt x="8740" y="1524"/>
                  <a:pt x="9061" y="1167"/>
                  <a:pt x="9300" y="917"/>
                </a:cubicBezTo>
                <a:cubicBezTo>
                  <a:pt x="9526" y="667"/>
                  <a:pt x="9716" y="465"/>
                  <a:pt x="10097" y="465"/>
                </a:cubicBezTo>
                <a:cubicBezTo>
                  <a:pt x="10490" y="465"/>
                  <a:pt x="10657" y="643"/>
                  <a:pt x="10907" y="917"/>
                </a:cubicBezTo>
                <a:cubicBezTo>
                  <a:pt x="11157" y="1191"/>
                  <a:pt x="11467" y="1524"/>
                  <a:pt x="12062" y="1524"/>
                </a:cubicBezTo>
                <a:cubicBezTo>
                  <a:pt x="12645" y="1524"/>
                  <a:pt x="12979" y="1167"/>
                  <a:pt x="13205" y="917"/>
                </a:cubicBezTo>
                <a:cubicBezTo>
                  <a:pt x="13443" y="667"/>
                  <a:pt x="13633" y="465"/>
                  <a:pt x="14014" y="465"/>
                </a:cubicBezTo>
                <a:cubicBezTo>
                  <a:pt x="14395" y="465"/>
                  <a:pt x="14562" y="643"/>
                  <a:pt x="14812" y="917"/>
                </a:cubicBezTo>
                <a:cubicBezTo>
                  <a:pt x="15062" y="1191"/>
                  <a:pt x="15372" y="1524"/>
                  <a:pt x="15967" y="1524"/>
                </a:cubicBezTo>
                <a:cubicBezTo>
                  <a:pt x="16562" y="1524"/>
                  <a:pt x="16884" y="1167"/>
                  <a:pt x="17122" y="917"/>
                </a:cubicBezTo>
                <a:cubicBezTo>
                  <a:pt x="17360" y="667"/>
                  <a:pt x="17539" y="465"/>
                  <a:pt x="17932" y="465"/>
                </a:cubicBezTo>
                <a:cubicBezTo>
                  <a:pt x="18313" y="465"/>
                  <a:pt x="18479" y="643"/>
                  <a:pt x="18729" y="917"/>
                </a:cubicBezTo>
                <a:cubicBezTo>
                  <a:pt x="18979" y="1191"/>
                  <a:pt x="19289" y="1524"/>
                  <a:pt x="19884" y="1524"/>
                </a:cubicBezTo>
                <a:cubicBezTo>
                  <a:pt x="20194" y="1524"/>
                  <a:pt x="20194" y="1048"/>
                  <a:pt x="19884" y="1048"/>
                </a:cubicBezTo>
                <a:cubicBezTo>
                  <a:pt x="19491" y="1048"/>
                  <a:pt x="19325" y="881"/>
                  <a:pt x="19075" y="607"/>
                </a:cubicBezTo>
                <a:cubicBezTo>
                  <a:pt x="18825" y="334"/>
                  <a:pt x="18515" y="0"/>
                  <a:pt x="17920" y="0"/>
                </a:cubicBezTo>
                <a:cubicBezTo>
                  <a:pt x="17336" y="0"/>
                  <a:pt x="17003" y="357"/>
                  <a:pt x="16777" y="607"/>
                </a:cubicBezTo>
                <a:cubicBezTo>
                  <a:pt x="16539" y="858"/>
                  <a:pt x="16348" y="1048"/>
                  <a:pt x="15967" y="1048"/>
                </a:cubicBezTo>
                <a:cubicBezTo>
                  <a:pt x="15586" y="1048"/>
                  <a:pt x="15419" y="881"/>
                  <a:pt x="15157" y="607"/>
                </a:cubicBezTo>
                <a:cubicBezTo>
                  <a:pt x="14907" y="334"/>
                  <a:pt x="14598" y="0"/>
                  <a:pt x="14014" y="0"/>
                </a:cubicBezTo>
                <a:cubicBezTo>
                  <a:pt x="13419" y="0"/>
                  <a:pt x="13098" y="357"/>
                  <a:pt x="12860" y="607"/>
                </a:cubicBezTo>
                <a:cubicBezTo>
                  <a:pt x="12621" y="858"/>
                  <a:pt x="12443" y="1048"/>
                  <a:pt x="12050" y="1048"/>
                </a:cubicBezTo>
                <a:cubicBezTo>
                  <a:pt x="11669" y="1048"/>
                  <a:pt x="11502" y="881"/>
                  <a:pt x="11252" y="607"/>
                </a:cubicBezTo>
                <a:cubicBezTo>
                  <a:pt x="11002" y="334"/>
                  <a:pt x="10693" y="0"/>
                  <a:pt x="10097" y="0"/>
                </a:cubicBezTo>
                <a:cubicBezTo>
                  <a:pt x="9502" y="0"/>
                  <a:pt x="9181" y="357"/>
                  <a:pt x="8942" y="607"/>
                </a:cubicBezTo>
                <a:cubicBezTo>
                  <a:pt x="8716" y="858"/>
                  <a:pt x="8526" y="1048"/>
                  <a:pt x="8145" y="1048"/>
                </a:cubicBezTo>
                <a:cubicBezTo>
                  <a:pt x="7752" y="1048"/>
                  <a:pt x="7585" y="881"/>
                  <a:pt x="7335" y="607"/>
                </a:cubicBezTo>
                <a:cubicBezTo>
                  <a:pt x="7085" y="334"/>
                  <a:pt x="6775" y="0"/>
                  <a:pt x="6180" y="0"/>
                </a:cubicBezTo>
                <a:cubicBezTo>
                  <a:pt x="5597" y="0"/>
                  <a:pt x="5263" y="357"/>
                  <a:pt x="5037" y="607"/>
                </a:cubicBezTo>
                <a:cubicBezTo>
                  <a:pt x="4799" y="858"/>
                  <a:pt x="4609" y="1048"/>
                  <a:pt x="4228" y="1048"/>
                </a:cubicBezTo>
                <a:cubicBezTo>
                  <a:pt x="3835" y="1048"/>
                  <a:pt x="3668" y="881"/>
                  <a:pt x="3418" y="607"/>
                </a:cubicBezTo>
                <a:cubicBezTo>
                  <a:pt x="3168" y="334"/>
                  <a:pt x="2858" y="0"/>
                  <a:pt x="226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4"/>
          <p:cNvSpPr/>
          <p:nvPr/>
        </p:nvSpPr>
        <p:spPr>
          <a:xfrm rot="-9262528">
            <a:off x="4391184" y="2375628"/>
            <a:ext cx="82919" cy="134242"/>
          </a:xfrm>
          <a:custGeom>
            <a:avLst/>
            <a:gdLst/>
            <a:ahLst/>
            <a:cxnLst/>
            <a:rect l="l" t="t" r="r" b="b"/>
            <a:pathLst>
              <a:path w="2132" h="3204" extrusionOk="0">
                <a:moveTo>
                  <a:pt x="1072" y="1"/>
                </a:moveTo>
                <a:cubicBezTo>
                  <a:pt x="810" y="596"/>
                  <a:pt x="453" y="1144"/>
                  <a:pt x="0" y="1608"/>
                </a:cubicBezTo>
                <a:cubicBezTo>
                  <a:pt x="453" y="2060"/>
                  <a:pt x="810" y="2608"/>
                  <a:pt x="1072" y="3203"/>
                </a:cubicBezTo>
                <a:cubicBezTo>
                  <a:pt x="1310" y="2608"/>
                  <a:pt x="1679" y="2060"/>
                  <a:pt x="2132" y="1608"/>
                </a:cubicBezTo>
                <a:cubicBezTo>
                  <a:pt x="1679" y="1144"/>
                  <a:pt x="1310" y="596"/>
                  <a:pt x="10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4"/>
          <p:cNvSpPr/>
          <p:nvPr/>
        </p:nvSpPr>
        <p:spPr>
          <a:xfrm rot="10800000">
            <a:off x="1891036" y="23950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4"/>
          <p:cNvSpPr/>
          <p:nvPr/>
        </p:nvSpPr>
        <p:spPr>
          <a:xfrm rot="10800000">
            <a:off x="6423599" y="2845378"/>
            <a:ext cx="1256306" cy="95317"/>
          </a:xfrm>
          <a:custGeom>
            <a:avLst/>
            <a:gdLst/>
            <a:ahLst/>
            <a:cxnLst/>
            <a:rect l="l" t="t" r="r" b="b"/>
            <a:pathLst>
              <a:path w="32302" h="2275" extrusionOk="0">
                <a:moveTo>
                  <a:pt x="3536" y="1"/>
                </a:moveTo>
                <a:cubicBezTo>
                  <a:pt x="2620" y="1"/>
                  <a:pt x="2155" y="501"/>
                  <a:pt x="1750" y="941"/>
                </a:cubicBezTo>
                <a:cubicBezTo>
                  <a:pt x="1369" y="1358"/>
                  <a:pt x="1048" y="1703"/>
                  <a:pt x="381" y="1703"/>
                </a:cubicBezTo>
                <a:cubicBezTo>
                  <a:pt x="0" y="1715"/>
                  <a:pt x="0" y="2275"/>
                  <a:pt x="381" y="2275"/>
                </a:cubicBezTo>
                <a:cubicBezTo>
                  <a:pt x="1298" y="2275"/>
                  <a:pt x="1762" y="1775"/>
                  <a:pt x="2167" y="1334"/>
                </a:cubicBezTo>
                <a:cubicBezTo>
                  <a:pt x="2548" y="929"/>
                  <a:pt x="2870" y="572"/>
                  <a:pt x="3536" y="572"/>
                </a:cubicBezTo>
                <a:cubicBezTo>
                  <a:pt x="4203" y="572"/>
                  <a:pt x="4525" y="929"/>
                  <a:pt x="4906" y="1334"/>
                </a:cubicBezTo>
                <a:cubicBezTo>
                  <a:pt x="5310" y="1775"/>
                  <a:pt x="5775" y="2275"/>
                  <a:pt x="6692" y="2275"/>
                </a:cubicBezTo>
                <a:cubicBezTo>
                  <a:pt x="7608" y="2275"/>
                  <a:pt x="8073" y="1775"/>
                  <a:pt x="8477" y="1334"/>
                </a:cubicBezTo>
                <a:cubicBezTo>
                  <a:pt x="8858" y="929"/>
                  <a:pt x="9180" y="572"/>
                  <a:pt x="9847" y="572"/>
                </a:cubicBezTo>
                <a:cubicBezTo>
                  <a:pt x="10513" y="572"/>
                  <a:pt x="10835" y="929"/>
                  <a:pt x="11216" y="1334"/>
                </a:cubicBezTo>
                <a:cubicBezTo>
                  <a:pt x="11621" y="1775"/>
                  <a:pt x="12085" y="2275"/>
                  <a:pt x="13002" y="2275"/>
                </a:cubicBezTo>
                <a:cubicBezTo>
                  <a:pt x="13919" y="2275"/>
                  <a:pt x="14383" y="1775"/>
                  <a:pt x="14788" y="1334"/>
                </a:cubicBezTo>
                <a:cubicBezTo>
                  <a:pt x="15169" y="929"/>
                  <a:pt x="15490" y="572"/>
                  <a:pt x="16157" y="572"/>
                </a:cubicBezTo>
                <a:cubicBezTo>
                  <a:pt x="16824" y="572"/>
                  <a:pt x="17145" y="929"/>
                  <a:pt x="17526" y="1334"/>
                </a:cubicBezTo>
                <a:cubicBezTo>
                  <a:pt x="17931" y="1775"/>
                  <a:pt x="18395" y="2275"/>
                  <a:pt x="19312" y="2275"/>
                </a:cubicBezTo>
                <a:cubicBezTo>
                  <a:pt x="20229" y="2275"/>
                  <a:pt x="20693" y="1775"/>
                  <a:pt x="21098" y="1334"/>
                </a:cubicBezTo>
                <a:cubicBezTo>
                  <a:pt x="21479" y="929"/>
                  <a:pt x="21801" y="572"/>
                  <a:pt x="22467" y="572"/>
                </a:cubicBezTo>
                <a:cubicBezTo>
                  <a:pt x="23134" y="572"/>
                  <a:pt x="23456" y="929"/>
                  <a:pt x="23837" y="1334"/>
                </a:cubicBezTo>
                <a:cubicBezTo>
                  <a:pt x="24241" y="1775"/>
                  <a:pt x="24706" y="2275"/>
                  <a:pt x="25622" y="2275"/>
                </a:cubicBezTo>
                <a:cubicBezTo>
                  <a:pt x="26539" y="2275"/>
                  <a:pt x="26992" y="1775"/>
                  <a:pt x="27408" y="1334"/>
                </a:cubicBezTo>
                <a:cubicBezTo>
                  <a:pt x="27789" y="929"/>
                  <a:pt x="28111" y="572"/>
                  <a:pt x="28778" y="572"/>
                </a:cubicBezTo>
                <a:cubicBezTo>
                  <a:pt x="29444" y="572"/>
                  <a:pt x="29766" y="929"/>
                  <a:pt x="30147" y="1334"/>
                </a:cubicBezTo>
                <a:cubicBezTo>
                  <a:pt x="30552" y="1775"/>
                  <a:pt x="31016" y="2275"/>
                  <a:pt x="31933" y="2275"/>
                </a:cubicBezTo>
                <a:cubicBezTo>
                  <a:pt x="32302" y="2275"/>
                  <a:pt x="32302" y="1703"/>
                  <a:pt x="31933" y="1703"/>
                </a:cubicBezTo>
                <a:cubicBezTo>
                  <a:pt x="31266" y="1703"/>
                  <a:pt x="30933" y="1358"/>
                  <a:pt x="30564" y="941"/>
                </a:cubicBezTo>
                <a:cubicBezTo>
                  <a:pt x="30147" y="501"/>
                  <a:pt x="29683" y="1"/>
                  <a:pt x="28778" y="1"/>
                </a:cubicBezTo>
                <a:cubicBezTo>
                  <a:pt x="27861" y="1"/>
                  <a:pt x="27397" y="501"/>
                  <a:pt x="26992" y="941"/>
                </a:cubicBezTo>
                <a:cubicBezTo>
                  <a:pt x="26611" y="1358"/>
                  <a:pt x="26289" y="1703"/>
                  <a:pt x="25622" y="1703"/>
                </a:cubicBezTo>
                <a:cubicBezTo>
                  <a:pt x="24956" y="1703"/>
                  <a:pt x="24622" y="1358"/>
                  <a:pt x="24253" y="941"/>
                </a:cubicBezTo>
                <a:cubicBezTo>
                  <a:pt x="23837" y="501"/>
                  <a:pt x="23372" y="1"/>
                  <a:pt x="22467" y="1"/>
                </a:cubicBezTo>
                <a:cubicBezTo>
                  <a:pt x="21551" y="1"/>
                  <a:pt x="21086" y="501"/>
                  <a:pt x="20681" y="941"/>
                </a:cubicBezTo>
                <a:cubicBezTo>
                  <a:pt x="20300" y="1358"/>
                  <a:pt x="19979" y="1703"/>
                  <a:pt x="19312" y="1703"/>
                </a:cubicBezTo>
                <a:cubicBezTo>
                  <a:pt x="18645" y="1703"/>
                  <a:pt x="18324" y="1358"/>
                  <a:pt x="17943" y="941"/>
                </a:cubicBezTo>
                <a:cubicBezTo>
                  <a:pt x="17526" y="501"/>
                  <a:pt x="17062" y="1"/>
                  <a:pt x="16157" y="1"/>
                </a:cubicBezTo>
                <a:cubicBezTo>
                  <a:pt x="15240" y="1"/>
                  <a:pt x="14776" y="501"/>
                  <a:pt x="14371" y="941"/>
                </a:cubicBezTo>
                <a:cubicBezTo>
                  <a:pt x="13990" y="1358"/>
                  <a:pt x="13669" y="1703"/>
                  <a:pt x="13002" y="1703"/>
                </a:cubicBezTo>
                <a:cubicBezTo>
                  <a:pt x="12335" y="1703"/>
                  <a:pt x="12014" y="1358"/>
                  <a:pt x="11633" y="941"/>
                </a:cubicBezTo>
                <a:cubicBezTo>
                  <a:pt x="11228" y="501"/>
                  <a:pt x="10763" y="1"/>
                  <a:pt x="9847" y="1"/>
                </a:cubicBezTo>
                <a:cubicBezTo>
                  <a:pt x="8930" y="1"/>
                  <a:pt x="8466" y="501"/>
                  <a:pt x="8061" y="941"/>
                </a:cubicBezTo>
                <a:cubicBezTo>
                  <a:pt x="7680" y="1358"/>
                  <a:pt x="7358" y="1703"/>
                  <a:pt x="6692" y="1703"/>
                </a:cubicBezTo>
                <a:cubicBezTo>
                  <a:pt x="6025" y="1703"/>
                  <a:pt x="5703" y="1358"/>
                  <a:pt x="5322" y="941"/>
                </a:cubicBezTo>
                <a:cubicBezTo>
                  <a:pt x="4918" y="501"/>
                  <a:pt x="4453" y="1"/>
                  <a:pt x="35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24"/>
          <p:cNvGrpSpPr/>
          <p:nvPr/>
        </p:nvGrpSpPr>
        <p:grpSpPr>
          <a:xfrm rot="-9224546" flipH="1">
            <a:off x="900510" y="563851"/>
            <a:ext cx="142655" cy="149446"/>
            <a:chOff x="1160468" y="31374"/>
            <a:chExt cx="142658" cy="149448"/>
          </a:xfrm>
        </p:grpSpPr>
        <p:sp>
          <p:nvSpPr>
            <p:cNvPr id="680" name="Google Shape;680;p2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3205" y="0"/>
                  </a:moveTo>
                  <a:cubicBezTo>
                    <a:pt x="3096" y="0"/>
                    <a:pt x="2989" y="42"/>
                    <a:pt x="2906" y="125"/>
                  </a:cubicBezTo>
                  <a:lnTo>
                    <a:pt x="155" y="2852"/>
                  </a:lnTo>
                  <a:cubicBezTo>
                    <a:pt x="1" y="3018"/>
                    <a:pt x="1" y="3280"/>
                    <a:pt x="155" y="3447"/>
                  </a:cubicBezTo>
                  <a:cubicBezTo>
                    <a:pt x="239" y="3518"/>
                    <a:pt x="346" y="3566"/>
                    <a:pt x="453" y="3566"/>
                  </a:cubicBezTo>
                  <a:cubicBezTo>
                    <a:pt x="572" y="3566"/>
                    <a:pt x="679" y="3530"/>
                    <a:pt x="763" y="3447"/>
                  </a:cubicBezTo>
                  <a:lnTo>
                    <a:pt x="3513" y="720"/>
                  </a:lnTo>
                  <a:cubicBezTo>
                    <a:pt x="3668" y="554"/>
                    <a:pt x="3668" y="280"/>
                    <a:pt x="3513" y="125"/>
                  </a:cubicBezTo>
                  <a:cubicBezTo>
                    <a:pt x="3424" y="42"/>
                    <a:pt x="3314" y="0"/>
                    <a:pt x="3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1160468" y="31374"/>
              <a:ext cx="142658" cy="149448"/>
            </a:xfrm>
            <a:custGeom>
              <a:avLst/>
              <a:gdLst/>
              <a:ahLst/>
              <a:cxnLst/>
              <a:rect l="l" t="t" r="r" b="b"/>
              <a:pathLst>
                <a:path w="3668" h="3567" extrusionOk="0">
                  <a:moveTo>
                    <a:pt x="461" y="0"/>
                  </a:moveTo>
                  <a:cubicBezTo>
                    <a:pt x="352" y="0"/>
                    <a:pt x="245" y="42"/>
                    <a:pt x="167" y="125"/>
                  </a:cubicBezTo>
                  <a:cubicBezTo>
                    <a:pt x="1" y="280"/>
                    <a:pt x="1" y="554"/>
                    <a:pt x="167" y="720"/>
                  </a:cubicBezTo>
                  <a:lnTo>
                    <a:pt x="2906" y="3447"/>
                  </a:lnTo>
                  <a:cubicBezTo>
                    <a:pt x="2989" y="3518"/>
                    <a:pt x="3096" y="3566"/>
                    <a:pt x="3203" y="3566"/>
                  </a:cubicBezTo>
                  <a:cubicBezTo>
                    <a:pt x="3311" y="3566"/>
                    <a:pt x="3418" y="3518"/>
                    <a:pt x="3501" y="3447"/>
                  </a:cubicBezTo>
                  <a:cubicBezTo>
                    <a:pt x="3668" y="3280"/>
                    <a:pt x="3668" y="3018"/>
                    <a:pt x="3501" y="2852"/>
                  </a:cubicBezTo>
                  <a:lnTo>
                    <a:pt x="763" y="125"/>
                  </a:lnTo>
                  <a:cubicBezTo>
                    <a:pt x="679" y="42"/>
                    <a:pt x="569" y="0"/>
                    <a:pt x="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4"/>
          <p:cNvSpPr/>
          <p:nvPr/>
        </p:nvSpPr>
        <p:spPr>
          <a:xfrm rot="5400000">
            <a:off x="203431" y="2461737"/>
            <a:ext cx="520498" cy="220046"/>
          </a:xfrm>
          <a:custGeom>
            <a:avLst/>
            <a:gdLst/>
            <a:ahLst/>
            <a:cxnLst/>
            <a:rect l="l" t="t" r="r" b="b"/>
            <a:pathLst>
              <a:path w="13383" h="5252" extrusionOk="0">
                <a:moveTo>
                  <a:pt x="10871" y="572"/>
                </a:moveTo>
                <a:cubicBezTo>
                  <a:pt x="11954" y="572"/>
                  <a:pt x="12847" y="1501"/>
                  <a:pt x="12847" y="2632"/>
                </a:cubicBezTo>
                <a:cubicBezTo>
                  <a:pt x="12847" y="3763"/>
                  <a:pt x="11954" y="4680"/>
                  <a:pt x="10871" y="4680"/>
                </a:cubicBezTo>
                <a:lnTo>
                  <a:pt x="2524" y="4680"/>
                </a:lnTo>
                <a:cubicBezTo>
                  <a:pt x="1441" y="4680"/>
                  <a:pt x="548" y="3763"/>
                  <a:pt x="548" y="2632"/>
                </a:cubicBezTo>
                <a:cubicBezTo>
                  <a:pt x="548" y="1501"/>
                  <a:pt x="1441" y="572"/>
                  <a:pt x="2524" y="572"/>
                </a:cubicBezTo>
                <a:close/>
                <a:moveTo>
                  <a:pt x="2512" y="0"/>
                </a:moveTo>
                <a:cubicBezTo>
                  <a:pt x="1131" y="0"/>
                  <a:pt x="0" y="1179"/>
                  <a:pt x="0" y="2632"/>
                </a:cubicBezTo>
                <a:cubicBezTo>
                  <a:pt x="0" y="4072"/>
                  <a:pt x="1131" y="5251"/>
                  <a:pt x="2512" y="5251"/>
                </a:cubicBezTo>
                <a:lnTo>
                  <a:pt x="10871" y="5251"/>
                </a:lnTo>
                <a:cubicBezTo>
                  <a:pt x="12252" y="5251"/>
                  <a:pt x="13383" y="4072"/>
                  <a:pt x="13383" y="2632"/>
                </a:cubicBezTo>
                <a:cubicBezTo>
                  <a:pt x="13383" y="1179"/>
                  <a:pt x="12264" y="0"/>
                  <a:pt x="108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4"/>
          <p:cNvSpPr/>
          <p:nvPr/>
        </p:nvSpPr>
        <p:spPr>
          <a:xfrm rot="-9150358">
            <a:off x="421990" y="4173086"/>
            <a:ext cx="83386" cy="134197"/>
          </a:xfrm>
          <a:custGeom>
            <a:avLst/>
            <a:gdLst/>
            <a:ahLst/>
            <a:cxnLst/>
            <a:rect l="l" t="t" r="r" b="b"/>
            <a:pathLst>
              <a:path w="2144" h="3203" extrusionOk="0">
                <a:moveTo>
                  <a:pt x="1072" y="0"/>
                </a:moveTo>
                <a:cubicBezTo>
                  <a:pt x="822" y="595"/>
                  <a:pt x="465" y="1143"/>
                  <a:pt x="0" y="1596"/>
                </a:cubicBezTo>
                <a:cubicBezTo>
                  <a:pt x="465" y="2060"/>
                  <a:pt x="822" y="2596"/>
                  <a:pt x="1072" y="3203"/>
                </a:cubicBezTo>
                <a:cubicBezTo>
                  <a:pt x="1322" y="2596"/>
                  <a:pt x="1691" y="2060"/>
                  <a:pt x="2143" y="1596"/>
                </a:cubicBezTo>
                <a:cubicBezTo>
                  <a:pt x="1691" y="1143"/>
                  <a:pt x="1322" y="595"/>
                  <a:pt x="10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67075" y="718350"/>
            <a:ext cx="54096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rtan"/>
              <a:buNone/>
              <a:defRPr sz="3000" b="1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7925" y="1454725"/>
            <a:ext cx="77082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rlow Semi Condensed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9" r:id="rId5"/>
    <p:sldLayoutId id="2147483661" r:id="rId6"/>
    <p:sldLayoutId id="2147483662" r:id="rId7"/>
    <p:sldLayoutId id="2147483670" r:id="rId8"/>
    <p:sldLayoutId id="2147483671" r:id="rId9"/>
    <p:sldLayoutId id="2147483672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30"/>
          <p:cNvGrpSpPr/>
          <p:nvPr/>
        </p:nvGrpSpPr>
        <p:grpSpPr>
          <a:xfrm>
            <a:off x="3386796" y="2386198"/>
            <a:ext cx="3627505" cy="1642641"/>
            <a:chOff x="3608791" y="2601118"/>
            <a:chExt cx="2634182" cy="909600"/>
          </a:xfrm>
        </p:grpSpPr>
        <p:sp>
          <p:nvSpPr>
            <p:cNvPr id="696" name="Google Shape;696;p30"/>
            <p:cNvSpPr/>
            <p:nvPr/>
          </p:nvSpPr>
          <p:spPr>
            <a:xfrm>
              <a:off x="3699573" y="2601118"/>
              <a:ext cx="2543400" cy="909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697" name="Google Shape;697;p30"/>
            <p:cNvSpPr/>
            <p:nvPr/>
          </p:nvSpPr>
          <p:spPr>
            <a:xfrm rot="-3763029" flipH="1">
              <a:off x="3630636" y="2657216"/>
              <a:ext cx="235611" cy="1977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30"/>
          <p:cNvGrpSpPr/>
          <p:nvPr/>
        </p:nvGrpSpPr>
        <p:grpSpPr>
          <a:xfrm>
            <a:off x="1861255" y="644454"/>
            <a:ext cx="4215984" cy="1472992"/>
            <a:chOff x="2012200" y="666710"/>
            <a:chExt cx="5119800" cy="1920789"/>
          </a:xfrm>
        </p:grpSpPr>
        <p:sp>
          <p:nvSpPr>
            <p:cNvPr id="699" name="Google Shape;699;p30"/>
            <p:cNvSpPr/>
            <p:nvPr/>
          </p:nvSpPr>
          <p:spPr>
            <a:xfrm>
              <a:off x="2012200" y="666710"/>
              <a:ext cx="5119800" cy="1763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700" name="Google Shape;700;p30"/>
            <p:cNvSpPr/>
            <p:nvPr/>
          </p:nvSpPr>
          <p:spPr>
            <a:xfrm rot="-1797253" flipH="1">
              <a:off x="2392918" y="2147074"/>
              <a:ext cx="417578" cy="36035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988194" y="644453"/>
            <a:ext cx="3979628" cy="1352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Segoe Script" panose="020B0504020000000003" pitchFamily="34" charset="0"/>
              </a:rPr>
              <a:t>MYTEAM</a:t>
            </a:r>
            <a:endParaRPr sz="4400" dirty="0">
              <a:latin typeface="Segoe Script" panose="020B0504020000000003" pitchFamily="34" charset="0"/>
            </a:endParaRPr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3969247" y="2627079"/>
            <a:ext cx="2736304" cy="1231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800"/>
              </a:spcBef>
            </a:pPr>
            <a:r>
              <a:rPr lang="en-GB" sz="1400" dirty="0" err="1"/>
              <a:t>Ervino</a:t>
            </a:r>
            <a:r>
              <a:rPr lang="en-GB" sz="1400" dirty="0"/>
              <a:t> </a:t>
            </a:r>
            <a:r>
              <a:rPr lang="en-GB" sz="1400" dirty="0" err="1"/>
              <a:t>Alifio</a:t>
            </a:r>
            <a:r>
              <a:rPr lang="en-GB" sz="1400" dirty="0"/>
              <a:t> Ramadhan</a:t>
            </a:r>
          </a:p>
          <a:p>
            <a:pPr marL="0" lvl="0" indent="0" algn="l">
              <a:spcBef>
                <a:spcPts val="800"/>
              </a:spcBef>
            </a:pPr>
            <a:r>
              <a:rPr lang="en-GB" sz="1400" dirty="0"/>
              <a:t>Markus Raja </a:t>
            </a:r>
            <a:r>
              <a:rPr lang="en-GB" sz="1400" dirty="0" err="1"/>
              <a:t>Sinabutar</a:t>
            </a:r>
            <a:endParaRPr lang="en-GB" sz="1400" dirty="0"/>
          </a:p>
          <a:p>
            <a:pPr marL="0" lvl="0" indent="0" algn="l">
              <a:spcBef>
                <a:spcPts val="800"/>
              </a:spcBef>
            </a:pPr>
            <a:r>
              <a:rPr lang="en-GB" sz="1400" dirty="0" err="1"/>
              <a:t>Mulya</a:t>
            </a:r>
            <a:r>
              <a:rPr lang="en-GB" sz="1400" dirty="0"/>
              <a:t> </a:t>
            </a:r>
            <a:r>
              <a:rPr lang="en-GB" sz="1400" dirty="0" err="1"/>
              <a:t>Fajar</a:t>
            </a:r>
            <a:r>
              <a:rPr lang="en-GB" sz="1400" dirty="0"/>
              <a:t> </a:t>
            </a:r>
            <a:r>
              <a:rPr lang="en-GB" sz="1400" dirty="0" err="1"/>
              <a:t>Ningsih</a:t>
            </a:r>
            <a:r>
              <a:rPr lang="en-GB" sz="1400" dirty="0"/>
              <a:t> </a:t>
            </a:r>
            <a:r>
              <a:rPr lang="en-GB" sz="1400" dirty="0" err="1"/>
              <a:t>Alwi</a:t>
            </a:r>
            <a:endParaRPr lang="en-GB" sz="1400" dirty="0"/>
          </a:p>
          <a:p>
            <a:pPr marL="0" lvl="0" indent="0" algn="l">
              <a:spcBef>
                <a:spcPts val="800"/>
              </a:spcBef>
            </a:pPr>
            <a:r>
              <a:rPr lang="en-GB" sz="1400" dirty="0"/>
              <a:t>Samuel </a:t>
            </a:r>
            <a:r>
              <a:rPr lang="en-GB" sz="1400" dirty="0" err="1"/>
              <a:t>Pandohan</a:t>
            </a:r>
            <a:r>
              <a:rPr lang="en-GB" sz="1400" dirty="0"/>
              <a:t> </a:t>
            </a:r>
            <a:r>
              <a:rPr lang="en-GB" sz="1400" dirty="0" err="1"/>
              <a:t>Terampil</a:t>
            </a:r>
            <a:r>
              <a:rPr lang="en-GB" sz="1400" dirty="0"/>
              <a:t> </a:t>
            </a:r>
            <a:r>
              <a:rPr lang="en-GB" sz="1400" dirty="0" err="1"/>
              <a:t>Gultom</a:t>
            </a:r>
            <a:endParaRPr lang="en-GB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703" name="Google Shape;703;p30"/>
          <p:cNvGrpSpPr/>
          <p:nvPr/>
        </p:nvGrpSpPr>
        <p:grpSpPr>
          <a:xfrm>
            <a:off x="841101" y="2299450"/>
            <a:ext cx="3722286" cy="2310600"/>
            <a:chOff x="841101" y="2299450"/>
            <a:chExt cx="3722286" cy="2310600"/>
          </a:xfrm>
        </p:grpSpPr>
        <p:cxnSp>
          <p:nvCxnSpPr>
            <p:cNvPr id="704" name="Google Shape;704;p30"/>
            <p:cNvCxnSpPr/>
            <p:nvPr/>
          </p:nvCxnSpPr>
          <p:spPr>
            <a:xfrm>
              <a:off x="1119388" y="4610050"/>
              <a:ext cx="3444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5" name="Google Shape;705;p30"/>
            <p:cNvGrpSpPr/>
            <p:nvPr/>
          </p:nvGrpSpPr>
          <p:grpSpPr>
            <a:xfrm>
              <a:off x="841101" y="2299450"/>
              <a:ext cx="3192968" cy="2304043"/>
              <a:chOff x="238125" y="256450"/>
              <a:chExt cx="7135125" cy="5148700"/>
            </a:xfrm>
          </p:grpSpPr>
          <p:sp>
            <p:nvSpPr>
              <p:cNvPr id="706" name="Google Shape;706;p30"/>
              <p:cNvSpPr/>
              <p:nvPr/>
            </p:nvSpPr>
            <p:spPr>
              <a:xfrm>
                <a:off x="238125" y="464675"/>
                <a:ext cx="6076300" cy="4940475"/>
              </a:xfrm>
              <a:custGeom>
                <a:avLst/>
                <a:gdLst/>
                <a:ahLst/>
                <a:cxnLst/>
                <a:rect l="l" t="t" r="r" b="b"/>
                <a:pathLst>
                  <a:path w="243052" h="197619" extrusionOk="0">
                    <a:moveTo>
                      <a:pt x="72790" y="1"/>
                    </a:moveTo>
                    <a:cubicBezTo>
                      <a:pt x="51865" y="1"/>
                      <a:pt x="33710" y="17542"/>
                      <a:pt x="22559" y="35382"/>
                    </a:cubicBezTo>
                    <a:cubicBezTo>
                      <a:pt x="5272" y="63041"/>
                      <a:pt x="0" y="90700"/>
                      <a:pt x="0" y="123199"/>
                    </a:cubicBezTo>
                    <a:cubicBezTo>
                      <a:pt x="0" y="149475"/>
                      <a:pt x="6742" y="197618"/>
                      <a:pt x="89805" y="197618"/>
                    </a:cubicBezTo>
                    <a:lnTo>
                      <a:pt x="188512" y="197618"/>
                    </a:lnTo>
                    <a:cubicBezTo>
                      <a:pt x="243052" y="197618"/>
                      <a:pt x="234495" y="164946"/>
                      <a:pt x="200267" y="154574"/>
                    </a:cubicBezTo>
                    <a:cubicBezTo>
                      <a:pt x="176411" y="147314"/>
                      <a:pt x="160594" y="139189"/>
                      <a:pt x="147542" y="126224"/>
                    </a:cubicBezTo>
                    <a:cubicBezTo>
                      <a:pt x="133627" y="112395"/>
                      <a:pt x="128786" y="98997"/>
                      <a:pt x="124983" y="80241"/>
                    </a:cubicBezTo>
                    <a:cubicBezTo>
                      <a:pt x="119797" y="54052"/>
                      <a:pt x="114093" y="12305"/>
                      <a:pt x="85742" y="2278"/>
                    </a:cubicBezTo>
                    <a:cubicBezTo>
                      <a:pt x="81336" y="713"/>
                      <a:pt x="77007" y="1"/>
                      <a:pt x="7279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0"/>
              <p:cNvSpPr/>
              <p:nvPr/>
            </p:nvSpPr>
            <p:spPr>
              <a:xfrm>
                <a:off x="763200" y="768450"/>
                <a:ext cx="4550750" cy="4169625"/>
              </a:xfrm>
              <a:custGeom>
                <a:avLst/>
                <a:gdLst/>
                <a:ahLst/>
                <a:cxnLst/>
                <a:rect l="l" t="t" r="r" b="b"/>
                <a:pathLst>
                  <a:path w="182030" h="166785" extrusionOk="0">
                    <a:moveTo>
                      <a:pt x="61320" y="1"/>
                    </a:moveTo>
                    <a:cubicBezTo>
                      <a:pt x="54609" y="1"/>
                      <a:pt x="47965" y="1315"/>
                      <a:pt x="42094" y="4562"/>
                    </a:cubicBezTo>
                    <a:cubicBezTo>
                      <a:pt x="31981" y="10093"/>
                      <a:pt x="24029" y="19255"/>
                      <a:pt x="18411" y="29455"/>
                    </a:cubicBezTo>
                    <a:cubicBezTo>
                      <a:pt x="12793" y="39567"/>
                      <a:pt x="9422" y="50804"/>
                      <a:pt x="6569" y="62040"/>
                    </a:cubicBezTo>
                    <a:cubicBezTo>
                      <a:pt x="2766" y="77685"/>
                      <a:pt x="0" y="88748"/>
                      <a:pt x="1988" y="104825"/>
                    </a:cubicBezTo>
                    <a:cubicBezTo>
                      <a:pt x="5273" y="131965"/>
                      <a:pt x="22387" y="155993"/>
                      <a:pt x="48922" y="162303"/>
                    </a:cubicBezTo>
                    <a:cubicBezTo>
                      <a:pt x="64129" y="165945"/>
                      <a:pt x="78523" y="166784"/>
                      <a:pt x="93940" y="166784"/>
                    </a:cubicBezTo>
                    <a:cubicBezTo>
                      <a:pt x="105599" y="166784"/>
                      <a:pt x="117843" y="166304"/>
                      <a:pt x="131466" y="166192"/>
                    </a:cubicBezTo>
                    <a:cubicBezTo>
                      <a:pt x="143567" y="166020"/>
                      <a:pt x="182030" y="161352"/>
                      <a:pt x="171917" y="140608"/>
                    </a:cubicBezTo>
                    <a:cubicBezTo>
                      <a:pt x="166990" y="130582"/>
                      <a:pt x="146246" y="133607"/>
                      <a:pt x="123860" y="110097"/>
                    </a:cubicBezTo>
                    <a:cubicBezTo>
                      <a:pt x="110895" y="96527"/>
                      <a:pt x="105450" y="84772"/>
                      <a:pt x="101819" y="67140"/>
                    </a:cubicBezTo>
                    <a:cubicBezTo>
                      <a:pt x="98708" y="52187"/>
                      <a:pt x="87039" y="2228"/>
                      <a:pt x="66382" y="240"/>
                    </a:cubicBezTo>
                    <a:cubicBezTo>
                      <a:pt x="64698" y="84"/>
                      <a:pt x="63007" y="1"/>
                      <a:pt x="613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0"/>
              <p:cNvSpPr/>
              <p:nvPr/>
            </p:nvSpPr>
            <p:spPr>
              <a:xfrm>
                <a:off x="2083475" y="450300"/>
                <a:ext cx="693650" cy="647500"/>
              </a:xfrm>
              <a:custGeom>
                <a:avLst/>
                <a:gdLst/>
                <a:ahLst/>
                <a:cxnLst/>
                <a:rect l="l" t="t" r="r" b="b"/>
                <a:pathLst>
                  <a:path w="27746" h="25900" extrusionOk="0">
                    <a:moveTo>
                      <a:pt x="18104" y="1"/>
                    </a:moveTo>
                    <a:cubicBezTo>
                      <a:pt x="17227" y="1"/>
                      <a:pt x="4453" y="162"/>
                      <a:pt x="865" y="9509"/>
                    </a:cubicBezTo>
                    <a:cubicBezTo>
                      <a:pt x="0" y="12015"/>
                      <a:pt x="6569" y="23684"/>
                      <a:pt x="9508" y="25153"/>
                    </a:cubicBezTo>
                    <a:cubicBezTo>
                      <a:pt x="10562" y="25669"/>
                      <a:pt x="11872" y="25900"/>
                      <a:pt x="13271" y="25900"/>
                    </a:cubicBezTo>
                    <a:cubicBezTo>
                      <a:pt x="17267" y="25900"/>
                      <a:pt x="21997" y="24019"/>
                      <a:pt x="23597" y="21523"/>
                    </a:cubicBezTo>
                    <a:cubicBezTo>
                      <a:pt x="27746" y="15040"/>
                      <a:pt x="18152" y="1"/>
                      <a:pt x="18152" y="1"/>
                    </a:cubicBezTo>
                    <a:cubicBezTo>
                      <a:pt x="18152" y="1"/>
                      <a:pt x="18135" y="1"/>
                      <a:pt x="18104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0"/>
              <p:cNvSpPr/>
              <p:nvPr/>
            </p:nvSpPr>
            <p:spPr>
              <a:xfrm>
                <a:off x="2066175" y="977550"/>
                <a:ext cx="520800" cy="511400"/>
              </a:xfrm>
              <a:custGeom>
                <a:avLst/>
                <a:gdLst/>
                <a:ahLst/>
                <a:cxnLst/>
                <a:rect l="l" t="t" r="r" b="b"/>
                <a:pathLst>
                  <a:path w="20832" h="20456" extrusionOk="0">
                    <a:moveTo>
                      <a:pt x="865" y="1"/>
                    </a:moveTo>
                    <a:lnTo>
                      <a:pt x="1" y="11669"/>
                    </a:lnTo>
                    <a:cubicBezTo>
                      <a:pt x="1" y="11669"/>
                      <a:pt x="3491" y="20456"/>
                      <a:pt x="10074" y="20456"/>
                    </a:cubicBezTo>
                    <a:cubicBezTo>
                      <a:pt x="13043" y="20456"/>
                      <a:pt x="16641" y="18669"/>
                      <a:pt x="20831" y="13484"/>
                    </a:cubicBezTo>
                    <a:lnTo>
                      <a:pt x="20226" y="606"/>
                    </a:lnTo>
                    <a:lnTo>
                      <a:pt x="865" y="1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0"/>
              <p:cNvSpPr/>
              <p:nvPr/>
            </p:nvSpPr>
            <p:spPr>
              <a:xfrm>
                <a:off x="1895550" y="256450"/>
                <a:ext cx="790825" cy="819125"/>
              </a:xfrm>
              <a:custGeom>
                <a:avLst/>
                <a:gdLst/>
                <a:ahLst/>
                <a:cxnLst/>
                <a:rect l="l" t="t" r="r" b="b"/>
                <a:pathLst>
                  <a:path w="31633" h="32765" extrusionOk="0">
                    <a:moveTo>
                      <a:pt x="28515" y="1"/>
                    </a:moveTo>
                    <a:cubicBezTo>
                      <a:pt x="25168" y="1"/>
                      <a:pt x="19800" y="2884"/>
                      <a:pt x="15988" y="3520"/>
                    </a:cubicBezTo>
                    <a:cubicBezTo>
                      <a:pt x="12358" y="4038"/>
                      <a:pt x="6394" y="3952"/>
                      <a:pt x="4665" y="7409"/>
                    </a:cubicBezTo>
                    <a:cubicBezTo>
                      <a:pt x="3122" y="10425"/>
                      <a:pt x="3230" y="10709"/>
                      <a:pt x="3325" y="10709"/>
                    </a:cubicBezTo>
                    <a:cubicBezTo>
                      <a:pt x="3327" y="10709"/>
                      <a:pt x="3329" y="10709"/>
                      <a:pt x="3332" y="10709"/>
                    </a:cubicBezTo>
                    <a:lnTo>
                      <a:pt x="3332" y="10709"/>
                    </a:lnTo>
                    <a:cubicBezTo>
                      <a:pt x="1194" y="11585"/>
                      <a:pt x="1" y="13905"/>
                      <a:pt x="516" y="16226"/>
                    </a:cubicBezTo>
                    <a:cubicBezTo>
                      <a:pt x="1035" y="20288"/>
                      <a:pt x="2245" y="22017"/>
                      <a:pt x="3628" y="25387"/>
                    </a:cubicBezTo>
                    <a:cubicBezTo>
                      <a:pt x="5097" y="29018"/>
                      <a:pt x="6394" y="31438"/>
                      <a:pt x="8209" y="32302"/>
                    </a:cubicBezTo>
                    <a:cubicBezTo>
                      <a:pt x="8912" y="32622"/>
                      <a:pt x="9639" y="32764"/>
                      <a:pt x="10284" y="32764"/>
                    </a:cubicBezTo>
                    <a:cubicBezTo>
                      <a:pt x="11385" y="32764"/>
                      <a:pt x="12249" y="32351"/>
                      <a:pt x="12358" y="31697"/>
                    </a:cubicBezTo>
                    <a:cubicBezTo>
                      <a:pt x="12790" y="29623"/>
                      <a:pt x="7604" y="25474"/>
                      <a:pt x="9938" y="23832"/>
                    </a:cubicBezTo>
                    <a:lnTo>
                      <a:pt x="11839" y="22535"/>
                    </a:lnTo>
                    <a:cubicBezTo>
                      <a:pt x="11753" y="22017"/>
                      <a:pt x="11580" y="21584"/>
                      <a:pt x="11407" y="21152"/>
                    </a:cubicBezTo>
                    <a:cubicBezTo>
                      <a:pt x="9678" y="17695"/>
                      <a:pt x="12790" y="18041"/>
                      <a:pt x="13049" y="16312"/>
                    </a:cubicBezTo>
                    <a:cubicBezTo>
                      <a:pt x="13654" y="13287"/>
                      <a:pt x="14778" y="12336"/>
                      <a:pt x="19445" y="11558"/>
                    </a:cubicBezTo>
                    <a:cubicBezTo>
                      <a:pt x="20186" y="11459"/>
                      <a:pt x="21012" y="11445"/>
                      <a:pt x="21863" y="11445"/>
                    </a:cubicBezTo>
                    <a:cubicBezTo>
                      <a:pt x="22204" y="11445"/>
                      <a:pt x="22549" y="11447"/>
                      <a:pt x="22894" y="11447"/>
                    </a:cubicBezTo>
                    <a:cubicBezTo>
                      <a:pt x="24707" y="11447"/>
                      <a:pt x="26533" y="11385"/>
                      <a:pt x="27829" y="10607"/>
                    </a:cubicBezTo>
                    <a:cubicBezTo>
                      <a:pt x="31632" y="8533"/>
                      <a:pt x="31632" y="1273"/>
                      <a:pt x="30422" y="495"/>
                    </a:cubicBezTo>
                    <a:cubicBezTo>
                      <a:pt x="29915" y="146"/>
                      <a:pt x="29266" y="1"/>
                      <a:pt x="28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0"/>
              <p:cNvSpPr/>
              <p:nvPr/>
            </p:nvSpPr>
            <p:spPr>
              <a:xfrm>
                <a:off x="2044575" y="822200"/>
                <a:ext cx="188025" cy="188900"/>
              </a:xfrm>
              <a:custGeom>
                <a:avLst/>
                <a:gdLst/>
                <a:ahLst/>
                <a:cxnLst/>
                <a:rect l="l" t="t" r="r" b="b"/>
                <a:pathLst>
                  <a:path w="7521" h="7556" extrusionOk="0">
                    <a:moveTo>
                      <a:pt x="2585" y="1"/>
                    </a:moveTo>
                    <a:cubicBezTo>
                      <a:pt x="1833" y="1"/>
                      <a:pt x="1268" y="485"/>
                      <a:pt x="865" y="1202"/>
                    </a:cubicBezTo>
                    <a:cubicBezTo>
                      <a:pt x="1" y="3017"/>
                      <a:pt x="2594" y="6388"/>
                      <a:pt x="3631" y="6906"/>
                    </a:cubicBezTo>
                    <a:cubicBezTo>
                      <a:pt x="4500" y="7341"/>
                      <a:pt x="5279" y="7556"/>
                      <a:pt x="5907" y="7556"/>
                    </a:cubicBezTo>
                    <a:cubicBezTo>
                      <a:pt x="6903" y="7556"/>
                      <a:pt x="7520" y="7016"/>
                      <a:pt x="7520" y="5956"/>
                    </a:cubicBezTo>
                    <a:lnTo>
                      <a:pt x="5187" y="1461"/>
                    </a:lnTo>
                    <a:cubicBezTo>
                      <a:pt x="4145" y="420"/>
                      <a:pt x="3285" y="1"/>
                      <a:pt x="2585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0"/>
              <p:cNvSpPr/>
              <p:nvPr/>
            </p:nvSpPr>
            <p:spPr>
              <a:xfrm>
                <a:off x="2303875" y="1066150"/>
                <a:ext cx="27230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10892" h="2162" fill="none" extrusionOk="0">
                    <a:moveTo>
                      <a:pt x="10891" y="519"/>
                    </a:moveTo>
                    <a:cubicBezTo>
                      <a:pt x="3631" y="2161"/>
                      <a:pt x="1" y="1"/>
                      <a:pt x="1" y="1"/>
                    </a:cubicBezTo>
                  </a:path>
                </a:pathLst>
              </a:custGeom>
              <a:noFill/>
              <a:ln w="19450" cap="flat" cmpd="sng">
                <a:solidFill>
                  <a:srgbClr val="6D22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0"/>
              <p:cNvSpPr/>
              <p:nvPr/>
            </p:nvSpPr>
            <p:spPr>
              <a:xfrm>
                <a:off x="2513475" y="677200"/>
                <a:ext cx="864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6743" fill="none" extrusionOk="0">
                    <a:moveTo>
                      <a:pt x="1" y="1"/>
                    </a:moveTo>
                    <a:cubicBezTo>
                      <a:pt x="1" y="1"/>
                      <a:pt x="3458" y="3717"/>
                      <a:pt x="3458" y="4927"/>
                    </a:cubicBezTo>
                    <a:cubicBezTo>
                      <a:pt x="3372" y="6137"/>
                      <a:pt x="606" y="6742"/>
                      <a:pt x="606" y="6742"/>
                    </a:cubicBezTo>
                  </a:path>
                </a:pathLst>
              </a:custGeom>
              <a:noFill/>
              <a:ln w="19450" cap="flat" cmpd="sng">
                <a:solidFill>
                  <a:srgbClr val="6D221D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0"/>
              <p:cNvSpPr/>
              <p:nvPr/>
            </p:nvSpPr>
            <p:spPr>
              <a:xfrm>
                <a:off x="2448650" y="856550"/>
                <a:ext cx="222600" cy="119825"/>
              </a:xfrm>
              <a:custGeom>
                <a:avLst/>
                <a:gdLst/>
                <a:ahLst/>
                <a:cxnLst/>
                <a:rect l="l" t="t" r="r" b="b"/>
                <a:pathLst>
                  <a:path w="8904" h="4793" extrusionOk="0">
                    <a:moveTo>
                      <a:pt x="7348" y="1"/>
                    </a:moveTo>
                    <a:lnTo>
                      <a:pt x="1" y="2334"/>
                    </a:lnTo>
                    <a:cubicBezTo>
                      <a:pt x="881" y="3906"/>
                      <a:pt x="2493" y="4792"/>
                      <a:pt x="4172" y="4792"/>
                    </a:cubicBezTo>
                    <a:cubicBezTo>
                      <a:pt x="4801" y="4792"/>
                      <a:pt x="5439" y="4668"/>
                      <a:pt x="6051" y="4409"/>
                    </a:cubicBezTo>
                    <a:cubicBezTo>
                      <a:pt x="8903" y="3285"/>
                      <a:pt x="7348" y="1"/>
                      <a:pt x="73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0"/>
              <p:cNvSpPr/>
              <p:nvPr/>
            </p:nvSpPr>
            <p:spPr>
              <a:xfrm>
                <a:off x="2567500" y="626075"/>
                <a:ext cx="30275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765" extrusionOk="0">
                    <a:moveTo>
                      <a:pt x="414" y="1"/>
                    </a:moveTo>
                    <a:cubicBezTo>
                      <a:pt x="331" y="1"/>
                      <a:pt x="245" y="22"/>
                      <a:pt x="173" y="58"/>
                    </a:cubicBezTo>
                    <a:cubicBezTo>
                      <a:pt x="87" y="58"/>
                      <a:pt x="1" y="317"/>
                      <a:pt x="1" y="490"/>
                    </a:cubicBezTo>
                    <a:cubicBezTo>
                      <a:pt x="1" y="663"/>
                      <a:pt x="87" y="749"/>
                      <a:pt x="173" y="922"/>
                    </a:cubicBezTo>
                    <a:cubicBezTo>
                      <a:pt x="260" y="1095"/>
                      <a:pt x="346" y="1354"/>
                      <a:pt x="433" y="1527"/>
                    </a:cubicBezTo>
                    <a:cubicBezTo>
                      <a:pt x="433" y="1613"/>
                      <a:pt x="519" y="1700"/>
                      <a:pt x="606" y="1700"/>
                    </a:cubicBezTo>
                    <a:cubicBezTo>
                      <a:pt x="692" y="1743"/>
                      <a:pt x="757" y="1765"/>
                      <a:pt x="811" y="1765"/>
                    </a:cubicBezTo>
                    <a:cubicBezTo>
                      <a:pt x="865" y="1765"/>
                      <a:pt x="908" y="1743"/>
                      <a:pt x="951" y="1700"/>
                    </a:cubicBezTo>
                    <a:cubicBezTo>
                      <a:pt x="1038" y="1613"/>
                      <a:pt x="1124" y="1527"/>
                      <a:pt x="1211" y="1441"/>
                    </a:cubicBezTo>
                    <a:lnTo>
                      <a:pt x="1211" y="1268"/>
                    </a:lnTo>
                    <a:cubicBezTo>
                      <a:pt x="1211" y="1181"/>
                      <a:pt x="1211" y="1181"/>
                      <a:pt x="1211" y="1095"/>
                    </a:cubicBezTo>
                    <a:lnTo>
                      <a:pt x="951" y="663"/>
                    </a:lnTo>
                    <a:cubicBezTo>
                      <a:pt x="865" y="490"/>
                      <a:pt x="778" y="317"/>
                      <a:pt x="692" y="144"/>
                    </a:cubicBezTo>
                    <a:cubicBezTo>
                      <a:pt x="641" y="43"/>
                      <a:pt x="531" y="1"/>
                      <a:pt x="4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0"/>
              <p:cNvSpPr/>
              <p:nvPr/>
            </p:nvSpPr>
            <p:spPr>
              <a:xfrm>
                <a:off x="2517800" y="560525"/>
                <a:ext cx="71325" cy="34600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1384" fill="none" extrusionOk="0">
                    <a:moveTo>
                      <a:pt x="1" y="1383"/>
                    </a:moveTo>
                    <a:cubicBezTo>
                      <a:pt x="519" y="346"/>
                      <a:pt x="1816" y="0"/>
                      <a:pt x="2853" y="605"/>
                    </a:cubicBezTo>
                  </a:path>
                </a:pathLst>
              </a:custGeom>
              <a:solidFill>
                <a:schemeClr val="dk2"/>
              </a:solidFill>
              <a:ln w="12975" cap="rnd" cmpd="sng">
                <a:solidFill>
                  <a:srgbClr val="21223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0"/>
              <p:cNvSpPr/>
              <p:nvPr/>
            </p:nvSpPr>
            <p:spPr>
              <a:xfrm>
                <a:off x="2357900" y="713100"/>
                <a:ext cx="30275" cy="44075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763" extrusionOk="0">
                    <a:moveTo>
                      <a:pt x="397" y="0"/>
                    </a:moveTo>
                    <a:cubicBezTo>
                      <a:pt x="352" y="0"/>
                      <a:pt x="306" y="11"/>
                      <a:pt x="260" y="34"/>
                    </a:cubicBezTo>
                    <a:cubicBezTo>
                      <a:pt x="87" y="120"/>
                      <a:pt x="1" y="293"/>
                      <a:pt x="1" y="466"/>
                    </a:cubicBezTo>
                    <a:lnTo>
                      <a:pt x="87" y="466"/>
                    </a:lnTo>
                    <a:cubicBezTo>
                      <a:pt x="173" y="812"/>
                      <a:pt x="346" y="1158"/>
                      <a:pt x="433" y="1590"/>
                    </a:cubicBezTo>
                    <a:cubicBezTo>
                      <a:pt x="519" y="1676"/>
                      <a:pt x="606" y="1676"/>
                      <a:pt x="692" y="1763"/>
                    </a:cubicBezTo>
                    <a:lnTo>
                      <a:pt x="951" y="1763"/>
                    </a:lnTo>
                    <a:cubicBezTo>
                      <a:pt x="1038" y="1676"/>
                      <a:pt x="1124" y="1676"/>
                      <a:pt x="1211" y="1590"/>
                    </a:cubicBezTo>
                    <a:cubicBezTo>
                      <a:pt x="1211" y="1503"/>
                      <a:pt x="1211" y="1330"/>
                      <a:pt x="1211" y="1244"/>
                    </a:cubicBezTo>
                    <a:cubicBezTo>
                      <a:pt x="1124" y="1071"/>
                      <a:pt x="1038" y="812"/>
                      <a:pt x="951" y="639"/>
                    </a:cubicBezTo>
                    <a:cubicBezTo>
                      <a:pt x="865" y="553"/>
                      <a:pt x="778" y="380"/>
                      <a:pt x="692" y="207"/>
                    </a:cubicBezTo>
                    <a:cubicBezTo>
                      <a:pt x="629" y="80"/>
                      <a:pt x="519" y="0"/>
                      <a:pt x="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0"/>
              <p:cNvSpPr/>
              <p:nvPr/>
            </p:nvSpPr>
            <p:spPr>
              <a:xfrm>
                <a:off x="2288750" y="633975"/>
                <a:ext cx="864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3458" h="2508" fill="none" extrusionOk="0">
                    <a:moveTo>
                      <a:pt x="3458" y="347"/>
                    </a:moveTo>
                    <a:cubicBezTo>
                      <a:pt x="3458" y="347"/>
                      <a:pt x="1556" y="1"/>
                      <a:pt x="1" y="2507"/>
                    </a:cubicBezTo>
                  </a:path>
                </a:pathLst>
              </a:custGeom>
              <a:solidFill>
                <a:schemeClr val="dk2"/>
              </a:solidFill>
              <a:ln w="12975" cap="rnd" cmpd="sng">
                <a:solidFill>
                  <a:srgbClr val="21223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0"/>
              <p:cNvSpPr/>
              <p:nvPr/>
            </p:nvSpPr>
            <p:spPr>
              <a:xfrm>
                <a:off x="2828975" y="1893750"/>
                <a:ext cx="2195425" cy="1285725"/>
              </a:xfrm>
              <a:custGeom>
                <a:avLst/>
                <a:gdLst/>
                <a:ahLst/>
                <a:cxnLst/>
                <a:rect l="l" t="t" r="r" b="b"/>
                <a:pathLst>
                  <a:path w="87817" h="51429" extrusionOk="0">
                    <a:moveTo>
                      <a:pt x="75111" y="1"/>
                    </a:moveTo>
                    <a:cubicBezTo>
                      <a:pt x="75111" y="1"/>
                      <a:pt x="44168" y="22828"/>
                      <a:pt x="39641" y="22828"/>
                    </a:cubicBezTo>
                    <a:cubicBezTo>
                      <a:pt x="39591" y="22828"/>
                      <a:pt x="39544" y="22825"/>
                      <a:pt x="39500" y="22819"/>
                    </a:cubicBezTo>
                    <a:cubicBezTo>
                      <a:pt x="36216" y="22387"/>
                      <a:pt x="24807" y="433"/>
                      <a:pt x="24807" y="433"/>
                    </a:cubicBezTo>
                    <a:lnTo>
                      <a:pt x="0" y="15559"/>
                    </a:lnTo>
                    <a:cubicBezTo>
                      <a:pt x="0" y="15559"/>
                      <a:pt x="18497" y="51429"/>
                      <a:pt x="38377" y="51429"/>
                    </a:cubicBezTo>
                    <a:cubicBezTo>
                      <a:pt x="58256" y="51429"/>
                      <a:pt x="87817" y="15559"/>
                      <a:pt x="87817" y="15559"/>
                    </a:cubicBezTo>
                    <a:lnTo>
                      <a:pt x="75111" y="1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0"/>
              <p:cNvSpPr/>
              <p:nvPr/>
            </p:nvSpPr>
            <p:spPr>
              <a:xfrm>
                <a:off x="1495725" y="1269275"/>
                <a:ext cx="1869150" cy="2549800"/>
              </a:xfrm>
              <a:custGeom>
                <a:avLst/>
                <a:gdLst/>
                <a:ahLst/>
                <a:cxnLst/>
                <a:rect l="l" t="t" r="r" b="b"/>
                <a:pathLst>
                  <a:path w="74766" h="101992" extrusionOk="0">
                    <a:moveTo>
                      <a:pt x="22819" y="0"/>
                    </a:moveTo>
                    <a:cubicBezTo>
                      <a:pt x="22819" y="0"/>
                      <a:pt x="3976" y="20831"/>
                      <a:pt x="1902" y="44081"/>
                    </a:cubicBezTo>
                    <a:cubicBezTo>
                      <a:pt x="260" y="63356"/>
                      <a:pt x="0" y="82717"/>
                      <a:pt x="951" y="101992"/>
                    </a:cubicBezTo>
                    <a:lnTo>
                      <a:pt x="74766" y="97065"/>
                    </a:lnTo>
                    <a:cubicBezTo>
                      <a:pt x="74766" y="97065"/>
                      <a:pt x="70358" y="56355"/>
                      <a:pt x="66814" y="32499"/>
                    </a:cubicBezTo>
                    <a:cubicBezTo>
                      <a:pt x="63011" y="6915"/>
                      <a:pt x="43563" y="1815"/>
                      <a:pt x="43563" y="1815"/>
                    </a:cubicBezTo>
                    <a:cubicBezTo>
                      <a:pt x="43563" y="1815"/>
                      <a:pt x="40711" y="4581"/>
                      <a:pt x="34228" y="4841"/>
                    </a:cubicBezTo>
                    <a:cubicBezTo>
                      <a:pt x="33952" y="4852"/>
                      <a:pt x="33682" y="4857"/>
                      <a:pt x="33418" y="4857"/>
                    </a:cubicBezTo>
                    <a:cubicBezTo>
                      <a:pt x="25490" y="4857"/>
                      <a:pt x="22819" y="0"/>
                      <a:pt x="228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0"/>
              <p:cNvSpPr/>
              <p:nvPr/>
            </p:nvSpPr>
            <p:spPr>
              <a:xfrm>
                <a:off x="1966800" y="3281000"/>
                <a:ext cx="1048025" cy="75675"/>
              </a:xfrm>
              <a:custGeom>
                <a:avLst/>
                <a:gdLst/>
                <a:ahLst/>
                <a:cxnLst/>
                <a:rect l="l" t="t" r="r" b="b"/>
                <a:pathLst>
                  <a:path w="41921" h="3027" extrusionOk="0">
                    <a:moveTo>
                      <a:pt x="2161" y="1"/>
                    </a:moveTo>
                    <a:cubicBezTo>
                      <a:pt x="951" y="87"/>
                      <a:pt x="0" y="1125"/>
                      <a:pt x="0" y="2421"/>
                    </a:cubicBezTo>
                    <a:lnTo>
                      <a:pt x="41920" y="3026"/>
                    </a:lnTo>
                    <a:lnTo>
                      <a:pt x="41920" y="606"/>
                    </a:lnTo>
                    <a:lnTo>
                      <a:pt x="2161" y="1"/>
                    </a:lnTo>
                    <a:close/>
                  </a:path>
                </a:pathLst>
              </a:custGeom>
              <a:solidFill>
                <a:srgbClr val="DCDD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0"/>
              <p:cNvSpPr/>
              <p:nvPr/>
            </p:nvSpPr>
            <p:spPr>
              <a:xfrm>
                <a:off x="2828975" y="2341050"/>
                <a:ext cx="1689800" cy="1030750"/>
              </a:xfrm>
              <a:custGeom>
                <a:avLst/>
                <a:gdLst/>
                <a:ahLst/>
                <a:cxnLst/>
                <a:rect l="l" t="t" r="r" b="b"/>
                <a:pathLst>
                  <a:path w="67592" h="41230" extrusionOk="0">
                    <a:moveTo>
                      <a:pt x="15212" y="0"/>
                    </a:moveTo>
                    <a:cubicBezTo>
                      <a:pt x="13311" y="87"/>
                      <a:pt x="11669" y="1383"/>
                      <a:pt x="11150" y="3198"/>
                    </a:cubicBezTo>
                    <a:lnTo>
                      <a:pt x="0" y="40451"/>
                    </a:lnTo>
                    <a:lnTo>
                      <a:pt x="55836" y="41229"/>
                    </a:lnTo>
                    <a:lnTo>
                      <a:pt x="67246" y="3112"/>
                    </a:lnTo>
                    <a:cubicBezTo>
                      <a:pt x="67591" y="1988"/>
                      <a:pt x="66813" y="778"/>
                      <a:pt x="65690" y="692"/>
                    </a:cubicBezTo>
                    <a:lnTo>
                      <a:pt x="152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0"/>
              <p:cNvSpPr/>
              <p:nvPr/>
            </p:nvSpPr>
            <p:spPr>
              <a:xfrm>
                <a:off x="2891625" y="2343200"/>
                <a:ext cx="1691975" cy="1030750"/>
              </a:xfrm>
              <a:custGeom>
                <a:avLst/>
                <a:gdLst/>
                <a:ahLst/>
                <a:cxnLst/>
                <a:rect l="l" t="t" r="r" b="b"/>
                <a:pathLst>
                  <a:path w="67679" h="41230" extrusionOk="0">
                    <a:moveTo>
                      <a:pt x="15299" y="1"/>
                    </a:moveTo>
                    <a:cubicBezTo>
                      <a:pt x="13311" y="1"/>
                      <a:pt x="11669" y="1297"/>
                      <a:pt x="11237" y="3112"/>
                    </a:cubicBezTo>
                    <a:lnTo>
                      <a:pt x="1" y="40452"/>
                    </a:lnTo>
                    <a:lnTo>
                      <a:pt x="55837" y="41230"/>
                    </a:lnTo>
                    <a:lnTo>
                      <a:pt x="67246" y="3026"/>
                    </a:lnTo>
                    <a:cubicBezTo>
                      <a:pt x="67678" y="1902"/>
                      <a:pt x="66900" y="779"/>
                      <a:pt x="65690" y="692"/>
                    </a:cubicBezTo>
                    <a:lnTo>
                      <a:pt x="152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>
                <a:off x="3686825" y="2734325"/>
                <a:ext cx="203150" cy="159925"/>
              </a:xfrm>
              <a:custGeom>
                <a:avLst/>
                <a:gdLst/>
                <a:ahLst/>
                <a:cxnLst/>
                <a:rect l="l" t="t" r="r" b="b"/>
                <a:pathLst>
                  <a:path w="8126" h="6397" extrusionOk="0">
                    <a:moveTo>
                      <a:pt x="4754" y="0"/>
                    </a:moveTo>
                    <a:cubicBezTo>
                      <a:pt x="2766" y="0"/>
                      <a:pt x="951" y="1210"/>
                      <a:pt x="432" y="3112"/>
                    </a:cubicBezTo>
                    <a:cubicBezTo>
                      <a:pt x="0" y="4927"/>
                      <a:pt x="1470" y="6396"/>
                      <a:pt x="3458" y="6396"/>
                    </a:cubicBezTo>
                    <a:cubicBezTo>
                      <a:pt x="5446" y="6396"/>
                      <a:pt x="7261" y="5186"/>
                      <a:pt x="7779" y="3285"/>
                    </a:cubicBezTo>
                    <a:cubicBezTo>
                      <a:pt x="8125" y="1556"/>
                      <a:pt x="6829" y="87"/>
                      <a:pt x="475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0"/>
              <p:cNvSpPr/>
              <p:nvPr/>
            </p:nvSpPr>
            <p:spPr>
              <a:xfrm>
                <a:off x="2586950" y="1313075"/>
                <a:ext cx="1039400" cy="945875"/>
              </a:xfrm>
              <a:custGeom>
                <a:avLst/>
                <a:gdLst/>
                <a:ahLst/>
                <a:cxnLst/>
                <a:rect l="l" t="t" r="r" b="b"/>
                <a:pathLst>
                  <a:path w="41576" h="37835" extrusionOk="0">
                    <a:moveTo>
                      <a:pt x="2206" y="0"/>
                    </a:moveTo>
                    <a:cubicBezTo>
                      <a:pt x="1455" y="0"/>
                      <a:pt x="718" y="21"/>
                      <a:pt x="0" y="63"/>
                    </a:cubicBezTo>
                    <a:lnTo>
                      <a:pt x="22560" y="37835"/>
                    </a:lnTo>
                    <a:lnTo>
                      <a:pt x="41575" y="32995"/>
                    </a:lnTo>
                    <a:cubicBezTo>
                      <a:pt x="41575" y="32995"/>
                      <a:pt x="35784" y="13806"/>
                      <a:pt x="21955" y="4817"/>
                    </a:cubicBezTo>
                    <a:cubicBezTo>
                      <a:pt x="17275" y="1775"/>
                      <a:pt x="9146" y="0"/>
                      <a:pt x="22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0"/>
              <p:cNvSpPr/>
              <p:nvPr/>
            </p:nvSpPr>
            <p:spPr>
              <a:xfrm>
                <a:off x="886375" y="2215725"/>
                <a:ext cx="1672500" cy="1404075"/>
              </a:xfrm>
              <a:custGeom>
                <a:avLst/>
                <a:gdLst/>
                <a:ahLst/>
                <a:cxnLst/>
                <a:rect l="l" t="t" r="r" b="b"/>
                <a:pathLst>
                  <a:path w="66900" h="56163" extrusionOk="0">
                    <a:moveTo>
                      <a:pt x="11237" y="0"/>
                    </a:moveTo>
                    <a:cubicBezTo>
                      <a:pt x="11237" y="0"/>
                      <a:pt x="0" y="37512"/>
                      <a:pt x="9854" y="49872"/>
                    </a:cubicBezTo>
                    <a:cubicBezTo>
                      <a:pt x="14048" y="55066"/>
                      <a:pt x="32440" y="56163"/>
                      <a:pt x="47222" y="56163"/>
                    </a:cubicBezTo>
                    <a:cubicBezTo>
                      <a:pt x="58024" y="56163"/>
                      <a:pt x="66900" y="55577"/>
                      <a:pt x="66900" y="55577"/>
                    </a:cubicBezTo>
                    <a:lnTo>
                      <a:pt x="65430" y="36907"/>
                    </a:lnTo>
                    <a:cubicBezTo>
                      <a:pt x="65430" y="36907"/>
                      <a:pt x="37253" y="32931"/>
                      <a:pt x="36302" y="29647"/>
                    </a:cubicBezTo>
                    <a:cubicBezTo>
                      <a:pt x="35006" y="25325"/>
                      <a:pt x="40538" y="5705"/>
                      <a:pt x="40538" y="5705"/>
                    </a:cubicBezTo>
                    <a:lnTo>
                      <a:pt x="11237" y="0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0"/>
              <p:cNvSpPr/>
              <p:nvPr/>
            </p:nvSpPr>
            <p:spPr>
              <a:xfrm>
                <a:off x="2375175" y="3131925"/>
                <a:ext cx="900575" cy="472625"/>
              </a:xfrm>
              <a:custGeom>
                <a:avLst/>
                <a:gdLst/>
                <a:ahLst/>
                <a:cxnLst/>
                <a:rect l="l" t="t" r="r" b="b"/>
                <a:pathLst>
                  <a:path w="36023" h="18905" extrusionOk="0">
                    <a:moveTo>
                      <a:pt x="21319" y="13187"/>
                    </a:moveTo>
                    <a:lnTo>
                      <a:pt x="21319" y="13187"/>
                    </a:lnTo>
                    <a:cubicBezTo>
                      <a:pt x="21008" y="13320"/>
                      <a:pt x="20832" y="13397"/>
                      <a:pt x="20832" y="13397"/>
                    </a:cubicBezTo>
                    <a:cubicBezTo>
                      <a:pt x="20872" y="13340"/>
                      <a:pt x="21043" y="13270"/>
                      <a:pt x="21319" y="13187"/>
                    </a:cubicBezTo>
                    <a:close/>
                    <a:moveTo>
                      <a:pt x="1" y="0"/>
                    </a:moveTo>
                    <a:lnTo>
                      <a:pt x="2594" y="18756"/>
                    </a:lnTo>
                    <a:cubicBezTo>
                      <a:pt x="4142" y="18855"/>
                      <a:pt x="5695" y="18905"/>
                      <a:pt x="7249" y="18905"/>
                    </a:cubicBezTo>
                    <a:cubicBezTo>
                      <a:pt x="12459" y="18905"/>
                      <a:pt x="17673" y="18352"/>
                      <a:pt x="22733" y="17287"/>
                    </a:cubicBezTo>
                    <a:cubicBezTo>
                      <a:pt x="23951" y="16962"/>
                      <a:pt x="30665" y="13889"/>
                      <a:pt x="31255" y="12157"/>
                    </a:cubicBezTo>
                    <a:lnTo>
                      <a:pt x="31255" y="12157"/>
                    </a:lnTo>
                    <a:cubicBezTo>
                      <a:pt x="32582" y="11346"/>
                      <a:pt x="33549" y="10579"/>
                      <a:pt x="33819" y="10001"/>
                    </a:cubicBezTo>
                    <a:lnTo>
                      <a:pt x="33819" y="10001"/>
                    </a:lnTo>
                    <a:cubicBezTo>
                      <a:pt x="35177" y="9459"/>
                      <a:pt x="36023" y="8884"/>
                      <a:pt x="35871" y="8298"/>
                    </a:cubicBezTo>
                    <a:cubicBezTo>
                      <a:pt x="35797" y="7944"/>
                      <a:pt x="35076" y="7783"/>
                      <a:pt x="33992" y="7747"/>
                    </a:cubicBezTo>
                    <a:lnTo>
                      <a:pt x="33992" y="7747"/>
                    </a:lnTo>
                    <a:cubicBezTo>
                      <a:pt x="34167" y="7601"/>
                      <a:pt x="34252" y="7439"/>
                      <a:pt x="34229" y="7260"/>
                    </a:cubicBezTo>
                    <a:cubicBezTo>
                      <a:pt x="34056" y="6223"/>
                      <a:pt x="30166" y="5878"/>
                      <a:pt x="27746" y="5878"/>
                    </a:cubicBezTo>
                    <a:cubicBezTo>
                      <a:pt x="25067" y="5878"/>
                      <a:pt x="20226" y="5445"/>
                      <a:pt x="19881" y="4667"/>
                    </a:cubicBezTo>
                    <a:cubicBezTo>
                      <a:pt x="19621" y="4062"/>
                      <a:pt x="25845" y="3371"/>
                      <a:pt x="25931" y="2247"/>
                    </a:cubicBezTo>
                    <a:cubicBezTo>
                      <a:pt x="26018" y="1210"/>
                      <a:pt x="4150" y="86"/>
                      <a:pt x="1" y="0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0"/>
              <p:cNvSpPr/>
              <p:nvPr/>
            </p:nvSpPr>
            <p:spPr>
              <a:xfrm>
                <a:off x="2941325" y="3339350"/>
                <a:ext cx="255000" cy="23800"/>
              </a:xfrm>
              <a:custGeom>
                <a:avLst/>
                <a:gdLst/>
                <a:ahLst/>
                <a:cxnLst/>
                <a:rect l="l" t="t" r="r" b="b"/>
                <a:pathLst>
                  <a:path w="10200" h="952" extrusionOk="0">
                    <a:moveTo>
                      <a:pt x="10200" y="1"/>
                    </a:moveTo>
                    <a:cubicBezTo>
                      <a:pt x="8471" y="1"/>
                      <a:pt x="6742" y="87"/>
                      <a:pt x="5100" y="260"/>
                    </a:cubicBezTo>
                    <a:cubicBezTo>
                      <a:pt x="3372" y="433"/>
                      <a:pt x="1643" y="606"/>
                      <a:pt x="1" y="951"/>
                    </a:cubicBezTo>
                    <a:lnTo>
                      <a:pt x="2507" y="951"/>
                    </a:lnTo>
                    <a:cubicBezTo>
                      <a:pt x="3372" y="865"/>
                      <a:pt x="4236" y="865"/>
                      <a:pt x="5100" y="779"/>
                    </a:cubicBezTo>
                    <a:cubicBezTo>
                      <a:pt x="6829" y="606"/>
                      <a:pt x="8558" y="346"/>
                      <a:pt x="10200" y="1"/>
                    </a:cubicBezTo>
                    <a:close/>
                  </a:path>
                </a:pathLst>
              </a:custGeom>
              <a:solidFill>
                <a:srgbClr val="6D2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0"/>
              <p:cNvSpPr/>
              <p:nvPr/>
            </p:nvSpPr>
            <p:spPr>
              <a:xfrm>
                <a:off x="2891625" y="3399850"/>
                <a:ext cx="274450" cy="54950"/>
              </a:xfrm>
              <a:custGeom>
                <a:avLst/>
                <a:gdLst/>
                <a:ahLst/>
                <a:cxnLst/>
                <a:rect l="l" t="t" r="r" b="b"/>
                <a:pathLst>
                  <a:path w="10978" h="2198" extrusionOk="0">
                    <a:moveTo>
                      <a:pt x="10978" y="1"/>
                    </a:moveTo>
                    <a:lnTo>
                      <a:pt x="10978" y="1"/>
                    </a:lnTo>
                    <a:cubicBezTo>
                      <a:pt x="9163" y="260"/>
                      <a:pt x="7175" y="779"/>
                      <a:pt x="5446" y="1124"/>
                    </a:cubicBezTo>
                    <a:cubicBezTo>
                      <a:pt x="3631" y="1470"/>
                      <a:pt x="1902" y="1902"/>
                      <a:pt x="1" y="2162"/>
                    </a:cubicBezTo>
                    <a:cubicBezTo>
                      <a:pt x="279" y="2187"/>
                      <a:pt x="558" y="2197"/>
                      <a:pt x="836" y="2197"/>
                    </a:cubicBezTo>
                    <a:cubicBezTo>
                      <a:pt x="1508" y="2197"/>
                      <a:pt x="2181" y="2136"/>
                      <a:pt x="2853" y="2075"/>
                    </a:cubicBezTo>
                    <a:cubicBezTo>
                      <a:pt x="3804" y="1989"/>
                      <a:pt x="4668" y="1816"/>
                      <a:pt x="5619" y="1643"/>
                    </a:cubicBezTo>
                    <a:cubicBezTo>
                      <a:pt x="7434" y="1211"/>
                      <a:pt x="9249" y="692"/>
                      <a:pt x="10978" y="1"/>
                    </a:cubicBezTo>
                    <a:close/>
                  </a:path>
                </a:pathLst>
              </a:custGeom>
              <a:solidFill>
                <a:srgbClr val="6D2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0"/>
              <p:cNvSpPr/>
              <p:nvPr/>
            </p:nvSpPr>
            <p:spPr>
              <a:xfrm>
                <a:off x="2876500" y="3460350"/>
                <a:ext cx="239875" cy="67025"/>
              </a:xfrm>
              <a:custGeom>
                <a:avLst/>
                <a:gdLst/>
                <a:ahLst/>
                <a:cxnLst/>
                <a:rect l="l" t="t" r="r" b="b"/>
                <a:pathLst>
                  <a:path w="9595" h="2681" extrusionOk="0">
                    <a:moveTo>
                      <a:pt x="9595" y="1"/>
                    </a:moveTo>
                    <a:lnTo>
                      <a:pt x="9595" y="1"/>
                    </a:lnTo>
                    <a:cubicBezTo>
                      <a:pt x="7953" y="433"/>
                      <a:pt x="6310" y="779"/>
                      <a:pt x="4754" y="1211"/>
                    </a:cubicBezTo>
                    <a:cubicBezTo>
                      <a:pt x="3112" y="1730"/>
                      <a:pt x="1556" y="2162"/>
                      <a:pt x="1" y="2680"/>
                    </a:cubicBezTo>
                    <a:cubicBezTo>
                      <a:pt x="779" y="2594"/>
                      <a:pt x="1643" y="2508"/>
                      <a:pt x="2421" y="2335"/>
                    </a:cubicBezTo>
                    <a:cubicBezTo>
                      <a:pt x="3285" y="2162"/>
                      <a:pt x="4063" y="1989"/>
                      <a:pt x="4927" y="1730"/>
                    </a:cubicBezTo>
                    <a:cubicBezTo>
                      <a:pt x="6483" y="1297"/>
                      <a:pt x="8039" y="779"/>
                      <a:pt x="9595" y="1"/>
                    </a:cubicBezTo>
                    <a:close/>
                  </a:path>
                </a:pathLst>
              </a:custGeom>
              <a:solidFill>
                <a:srgbClr val="6D22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0"/>
              <p:cNvSpPr/>
              <p:nvPr/>
            </p:nvSpPr>
            <p:spPr>
              <a:xfrm>
                <a:off x="1083000" y="1269275"/>
                <a:ext cx="983200" cy="1194975"/>
              </a:xfrm>
              <a:custGeom>
                <a:avLst/>
                <a:gdLst/>
                <a:ahLst/>
                <a:cxnLst/>
                <a:rect l="l" t="t" r="r" b="b"/>
                <a:pathLst>
                  <a:path w="39328" h="47799" extrusionOk="0">
                    <a:moveTo>
                      <a:pt x="39328" y="0"/>
                    </a:moveTo>
                    <a:cubicBezTo>
                      <a:pt x="39328" y="0"/>
                      <a:pt x="24375" y="1038"/>
                      <a:pt x="18670" y="5273"/>
                    </a:cubicBezTo>
                    <a:cubicBezTo>
                      <a:pt x="3458" y="16768"/>
                      <a:pt x="1" y="39155"/>
                      <a:pt x="1" y="39155"/>
                    </a:cubicBezTo>
                    <a:lnTo>
                      <a:pt x="33364" y="47798"/>
                    </a:lnTo>
                    <a:lnTo>
                      <a:pt x="39328" y="29388"/>
                    </a:lnTo>
                    <a:lnTo>
                      <a:pt x="393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0"/>
              <p:cNvSpPr/>
              <p:nvPr/>
            </p:nvSpPr>
            <p:spPr>
              <a:xfrm>
                <a:off x="1882525" y="2081750"/>
                <a:ext cx="114550" cy="384650"/>
              </a:xfrm>
              <a:custGeom>
                <a:avLst/>
                <a:gdLst/>
                <a:ahLst/>
                <a:cxnLst/>
                <a:rect l="l" t="t" r="r" b="b"/>
                <a:pathLst>
                  <a:path w="4582" h="15386" fill="none" extrusionOk="0">
                    <a:moveTo>
                      <a:pt x="0" y="15386"/>
                    </a:moveTo>
                    <a:cubicBezTo>
                      <a:pt x="1124" y="10113"/>
                      <a:pt x="2593" y="5014"/>
                      <a:pt x="4581" y="0"/>
                    </a:cubicBezTo>
                  </a:path>
                </a:pathLst>
              </a:custGeom>
              <a:solidFill>
                <a:schemeClr val="dk2"/>
              </a:solidFill>
              <a:ln w="19450" cap="flat" cmpd="sng">
                <a:solidFill>
                  <a:schemeClr val="accent5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0"/>
              <p:cNvSpPr/>
              <p:nvPr/>
            </p:nvSpPr>
            <p:spPr>
              <a:xfrm>
                <a:off x="3055850" y="1727375"/>
                <a:ext cx="138325" cy="51645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20658" fill="none" extrusionOk="0">
                    <a:moveTo>
                      <a:pt x="5532" y="20658"/>
                    </a:moveTo>
                    <a:cubicBezTo>
                      <a:pt x="4236" y="13657"/>
                      <a:pt x="2421" y="6742"/>
                      <a:pt x="1" y="0"/>
                    </a:cubicBezTo>
                  </a:path>
                </a:pathLst>
              </a:custGeom>
              <a:solidFill>
                <a:schemeClr val="dk2"/>
              </a:solidFill>
              <a:ln w="19450" cap="flat" cmpd="sng">
                <a:solidFill>
                  <a:schemeClr val="accent5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0"/>
              <p:cNvSpPr/>
              <p:nvPr/>
            </p:nvSpPr>
            <p:spPr>
              <a:xfrm>
                <a:off x="1111100" y="2116325"/>
                <a:ext cx="797375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31895" h="9508" fill="none" extrusionOk="0">
                    <a:moveTo>
                      <a:pt x="0" y="0"/>
                    </a:moveTo>
                    <a:lnTo>
                      <a:pt x="31894" y="9508"/>
                    </a:lnTo>
                  </a:path>
                </a:pathLst>
              </a:custGeom>
              <a:solidFill>
                <a:schemeClr val="dk2"/>
              </a:solidFill>
              <a:ln w="19450" cap="flat" cmpd="sng">
                <a:solidFill>
                  <a:schemeClr val="accent5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0"/>
              <p:cNvSpPr/>
              <p:nvPr/>
            </p:nvSpPr>
            <p:spPr>
              <a:xfrm>
                <a:off x="3170375" y="2023400"/>
                <a:ext cx="412750" cy="112400"/>
              </a:xfrm>
              <a:custGeom>
                <a:avLst/>
                <a:gdLst/>
                <a:ahLst/>
                <a:cxnLst/>
                <a:rect l="l" t="t" r="r" b="b"/>
                <a:pathLst>
                  <a:path w="16510" h="4496" fill="none" extrusionOk="0">
                    <a:moveTo>
                      <a:pt x="16509" y="1"/>
                    </a:moveTo>
                    <a:lnTo>
                      <a:pt x="1" y="4495"/>
                    </a:lnTo>
                  </a:path>
                </a:pathLst>
              </a:custGeom>
              <a:solidFill>
                <a:schemeClr val="dk2"/>
              </a:solidFill>
              <a:ln w="19450" cap="flat" cmpd="sng">
                <a:solidFill>
                  <a:schemeClr val="accent5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0"/>
              <p:cNvSpPr/>
              <p:nvPr/>
            </p:nvSpPr>
            <p:spPr>
              <a:xfrm>
                <a:off x="1986225" y="1275750"/>
                <a:ext cx="695825" cy="196675"/>
              </a:xfrm>
              <a:custGeom>
                <a:avLst/>
                <a:gdLst/>
                <a:ahLst/>
                <a:cxnLst/>
                <a:rect l="l" t="t" r="r" b="b"/>
                <a:pathLst>
                  <a:path w="27833" h="7867" fill="none" extrusionOk="0">
                    <a:moveTo>
                      <a:pt x="1" y="1"/>
                    </a:moveTo>
                    <a:cubicBezTo>
                      <a:pt x="1" y="1"/>
                      <a:pt x="3977" y="7866"/>
                      <a:pt x="15645" y="7088"/>
                    </a:cubicBezTo>
                    <a:cubicBezTo>
                      <a:pt x="27314" y="6397"/>
                      <a:pt x="27833" y="1470"/>
                      <a:pt x="27833" y="1470"/>
                    </a:cubicBezTo>
                  </a:path>
                </a:pathLst>
              </a:custGeom>
              <a:solidFill>
                <a:schemeClr val="dk2"/>
              </a:solidFill>
              <a:ln w="19450" cap="flat" cmpd="sng">
                <a:solidFill>
                  <a:schemeClr val="accent5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0"/>
              <p:cNvSpPr/>
              <p:nvPr/>
            </p:nvSpPr>
            <p:spPr>
              <a:xfrm>
                <a:off x="4494975" y="1568450"/>
                <a:ext cx="927025" cy="895800"/>
              </a:xfrm>
              <a:custGeom>
                <a:avLst/>
                <a:gdLst/>
                <a:ahLst/>
                <a:cxnLst/>
                <a:rect l="l" t="t" r="r" b="b"/>
                <a:pathLst>
                  <a:path w="37081" h="35832" extrusionOk="0">
                    <a:moveTo>
                      <a:pt x="30937" y="1"/>
                    </a:moveTo>
                    <a:cubicBezTo>
                      <a:pt x="29458" y="1"/>
                      <a:pt x="23115" y="6444"/>
                      <a:pt x="22145" y="6444"/>
                    </a:cubicBezTo>
                    <a:cubicBezTo>
                      <a:pt x="22139" y="6444"/>
                      <a:pt x="22133" y="6444"/>
                      <a:pt x="22128" y="6444"/>
                    </a:cubicBezTo>
                    <a:cubicBezTo>
                      <a:pt x="21177" y="6357"/>
                      <a:pt x="24202" y="3073"/>
                      <a:pt x="23165" y="2727"/>
                    </a:cubicBezTo>
                    <a:cubicBezTo>
                      <a:pt x="23154" y="2724"/>
                      <a:pt x="23140" y="2722"/>
                      <a:pt x="23125" y="2722"/>
                    </a:cubicBezTo>
                    <a:cubicBezTo>
                      <a:pt x="21603" y="2722"/>
                      <a:pt x="1" y="19495"/>
                      <a:pt x="1" y="19495"/>
                    </a:cubicBezTo>
                    <a:lnTo>
                      <a:pt x="14262" y="35831"/>
                    </a:lnTo>
                    <a:cubicBezTo>
                      <a:pt x="24893" y="25286"/>
                      <a:pt x="37081" y="9642"/>
                      <a:pt x="36130" y="8864"/>
                    </a:cubicBezTo>
                    <a:cubicBezTo>
                      <a:pt x="36054" y="8795"/>
                      <a:pt x="35949" y="8764"/>
                      <a:pt x="35819" y="8764"/>
                    </a:cubicBezTo>
                    <a:cubicBezTo>
                      <a:pt x="34309" y="8764"/>
                      <a:pt x="29474" y="13013"/>
                      <a:pt x="29474" y="13013"/>
                    </a:cubicBezTo>
                    <a:cubicBezTo>
                      <a:pt x="29474" y="13013"/>
                      <a:pt x="36821" y="6098"/>
                      <a:pt x="36130" y="5234"/>
                    </a:cubicBezTo>
                    <a:cubicBezTo>
                      <a:pt x="36088" y="5187"/>
                      <a:pt x="36019" y="5165"/>
                      <a:pt x="35925" y="5165"/>
                    </a:cubicBezTo>
                    <a:cubicBezTo>
                      <a:pt x="34466" y="5165"/>
                      <a:pt x="27141" y="10506"/>
                      <a:pt x="27141" y="10506"/>
                    </a:cubicBezTo>
                    <a:cubicBezTo>
                      <a:pt x="27141" y="10506"/>
                      <a:pt x="35265" y="2641"/>
                      <a:pt x="34660" y="1863"/>
                    </a:cubicBezTo>
                    <a:cubicBezTo>
                      <a:pt x="34583" y="1779"/>
                      <a:pt x="34466" y="1741"/>
                      <a:pt x="34315" y="1741"/>
                    </a:cubicBezTo>
                    <a:cubicBezTo>
                      <a:pt x="32436" y="1741"/>
                      <a:pt x="25326" y="7740"/>
                      <a:pt x="25326" y="7740"/>
                    </a:cubicBezTo>
                    <a:cubicBezTo>
                      <a:pt x="25326" y="7740"/>
                      <a:pt x="32500" y="912"/>
                      <a:pt x="31117" y="48"/>
                    </a:cubicBezTo>
                    <a:cubicBezTo>
                      <a:pt x="31069" y="16"/>
                      <a:pt x="31009" y="1"/>
                      <a:pt x="30937" y="1"/>
                    </a:cubicBez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0"/>
              <p:cNvSpPr/>
              <p:nvPr/>
            </p:nvSpPr>
            <p:spPr>
              <a:xfrm>
                <a:off x="4920650" y="1753300"/>
                <a:ext cx="90800" cy="1772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7089" fill="none" extrusionOk="0">
                    <a:moveTo>
                      <a:pt x="3631" y="0"/>
                    </a:moveTo>
                    <a:cubicBezTo>
                      <a:pt x="2594" y="2421"/>
                      <a:pt x="1384" y="4841"/>
                      <a:pt x="1" y="7088"/>
                    </a:cubicBezTo>
                  </a:path>
                </a:pathLst>
              </a:custGeom>
              <a:noFill/>
              <a:ln w="19450" cap="flat" cmpd="sng">
                <a:solidFill>
                  <a:srgbClr val="6D22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0"/>
              <p:cNvSpPr/>
              <p:nvPr/>
            </p:nvSpPr>
            <p:spPr>
              <a:xfrm>
                <a:off x="4987650" y="1906725"/>
                <a:ext cx="209625" cy="69175"/>
              </a:xfrm>
              <a:custGeom>
                <a:avLst/>
                <a:gdLst/>
                <a:ahLst/>
                <a:cxnLst/>
                <a:rect l="l" t="t" r="r" b="b"/>
                <a:pathLst>
                  <a:path w="8385" h="2767" fill="none" extrusionOk="0">
                    <a:moveTo>
                      <a:pt x="0" y="2766"/>
                    </a:moveTo>
                    <a:cubicBezTo>
                      <a:pt x="2334" y="432"/>
                      <a:pt x="5446" y="0"/>
                      <a:pt x="8384" y="87"/>
                    </a:cubicBezTo>
                  </a:path>
                </a:pathLst>
              </a:custGeom>
              <a:noFill/>
              <a:ln w="19450" cap="flat" cmpd="sng">
                <a:solidFill>
                  <a:srgbClr val="6D22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0"/>
              <p:cNvSpPr/>
              <p:nvPr/>
            </p:nvSpPr>
            <p:spPr>
              <a:xfrm>
                <a:off x="5313925" y="3976800"/>
                <a:ext cx="1929675" cy="1307325"/>
              </a:xfrm>
              <a:custGeom>
                <a:avLst/>
                <a:gdLst/>
                <a:ahLst/>
                <a:cxnLst/>
                <a:rect l="l" t="t" r="r" b="b"/>
                <a:pathLst>
                  <a:path w="77187" h="52293" extrusionOk="0">
                    <a:moveTo>
                      <a:pt x="20659" y="1"/>
                    </a:moveTo>
                    <a:lnTo>
                      <a:pt x="1" y="17547"/>
                    </a:lnTo>
                    <a:lnTo>
                      <a:pt x="33624" y="42612"/>
                    </a:lnTo>
                    <a:lnTo>
                      <a:pt x="39933" y="52293"/>
                    </a:lnTo>
                    <a:lnTo>
                      <a:pt x="76063" y="27659"/>
                    </a:lnTo>
                    <a:cubicBezTo>
                      <a:pt x="76927" y="27054"/>
                      <a:pt x="77186" y="25844"/>
                      <a:pt x="76581" y="24980"/>
                    </a:cubicBezTo>
                    <a:cubicBezTo>
                      <a:pt x="76153" y="24480"/>
                      <a:pt x="75548" y="24157"/>
                      <a:pt x="74912" y="24157"/>
                    </a:cubicBezTo>
                    <a:cubicBezTo>
                      <a:pt x="74778" y="24157"/>
                      <a:pt x="74642" y="24172"/>
                      <a:pt x="74507" y="24202"/>
                    </a:cubicBezTo>
                    <a:lnTo>
                      <a:pt x="54022" y="27573"/>
                    </a:lnTo>
                    <a:lnTo>
                      <a:pt x="20659" y="1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0"/>
              <p:cNvSpPr/>
              <p:nvPr/>
            </p:nvSpPr>
            <p:spPr>
              <a:xfrm>
                <a:off x="6154500" y="4564000"/>
                <a:ext cx="1218750" cy="833975"/>
              </a:xfrm>
              <a:custGeom>
                <a:avLst/>
                <a:gdLst/>
                <a:ahLst/>
                <a:cxnLst/>
                <a:rect l="l" t="t" r="r" b="b"/>
                <a:pathLst>
                  <a:path w="48750" h="33359" extrusionOk="0">
                    <a:moveTo>
                      <a:pt x="41988" y="0"/>
                    </a:moveTo>
                    <a:cubicBezTo>
                      <a:pt x="41903" y="0"/>
                      <a:pt x="41823" y="8"/>
                      <a:pt x="41748" y="23"/>
                    </a:cubicBezTo>
                    <a:lnTo>
                      <a:pt x="20313" y="4085"/>
                    </a:lnTo>
                    <a:cubicBezTo>
                      <a:pt x="13744" y="13938"/>
                      <a:pt x="1" y="19124"/>
                      <a:pt x="1" y="19124"/>
                    </a:cubicBezTo>
                    <a:lnTo>
                      <a:pt x="6310" y="32954"/>
                    </a:lnTo>
                    <a:cubicBezTo>
                      <a:pt x="6472" y="33224"/>
                      <a:pt x="6736" y="33359"/>
                      <a:pt x="7016" y="33359"/>
                    </a:cubicBezTo>
                    <a:cubicBezTo>
                      <a:pt x="7184" y="33359"/>
                      <a:pt x="7358" y="33310"/>
                      <a:pt x="7520" y="33213"/>
                    </a:cubicBezTo>
                    <a:lnTo>
                      <a:pt x="47885" y="5986"/>
                    </a:lnTo>
                    <a:cubicBezTo>
                      <a:pt x="48749" y="5468"/>
                      <a:pt x="45465" y="1665"/>
                      <a:pt x="45378" y="1665"/>
                    </a:cubicBezTo>
                    <a:cubicBezTo>
                      <a:pt x="44273" y="796"/>
                      <a:pt x="42880" y="0"/>
                      <a:pt x="419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0"/>
              <p:cNvSpPr/>
              <p:nvPr/>
            </p:nvSpPr>
            <p:spPr>
              <a:xfrm>
                <a:off x="6763850" y="4622900"/>
                <a:ext cx="10850" cy="138300"/>
              </a:xfrm>
              <a:custGeom>
                <a:avLst/>
                <a:gdLst/>
                <a:ahLst/>
                <a:cxnLst/>
                <a:rect l="l" t="t" r="r" b="b"/>
                <a:pathLst>
                  <a:path w="434" h="5532" fill="none" extrusionOk="0">
                    <a:moveTo>
                      <a:pt x="87" y="0"/>
                    </a:moveTo>
                    <a:cubicBezTo>
                      <a:pt x="1" y="1902"/>
                      <a:pt x="87" y="3717"/>
                      <a:pt x="433" y="5532"/>
                    </a:cubicBez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0"/>
              <p:cNvSpPr/>
              <p:nvPr/>
            </p:nvSpPr>
            <p:spPr>
              <a:xfrm>
                <a:off x="6837325" y="4620725"/>
                <a:ext cx="10825" cy="114550"/>
              </a:xfrm>
              <a:custGeom>
                <a:avLst/>
                <a:gdLst/>
                <a:ahLst/>
                <a:cxnLst/>
                <a:rect l="l" t="t" r="r" b="b"/>
                <a:pathLst>
                  <a:path w="433" h="4582" fill="none" extrusionOk="0">
                    <a:moveTo>
                      <a:pt x="87" y="1"/>
                    </a:moveTo>
                    <a:cubicBezTo>
                      <a:pt x="1" y="1470"/>
                      <a:pt x="87" y="3026"/>
                      <a:pt x="433" y="4582"/>
                    </a:cubicBez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0"/>
              <p:cNvSpPr/>
              <p:nvPr/>
            </p:nvSpPr>
            <p:spPr>
              <a:xfrm>
                <a:off x="6897825" y="4612100"/>
                <a:ext cx="6525" cy="10805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4322" fill="none" extrusionOk="0">
                    <a:moveTo>
                      <a:pt x="1" y="0"/>
                    </a:moveTo>
                    <a:cubicBezTo>
                      <a:pt x="1" y="1469"/>
                      <a:pt x="87" y="2939"/>
                      <a:pt x="260" y="4322"/>
                    </a:cubicBez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0"/>
              <p:cNvSpPr/>
              <p:nvPr/>
            </p:nvSpPr>
            <p:spPr>
              <a:xfrm>
                <a:off x="6284150" y="4633700"/>
                <a:ext cx="1030750" cy="702300"/>
              </a:xfrm>
              <a:custGeom>
                <a:avLst/>
                <a:gdLst/>
                <a:ahLst/>
                <a:cxnLst/>
                <a:rect l="l" t="t" r="r" b="b"/>
                <a:pathLst>
                  <a:path w="41230" h="28092" fill="none" extrusionOk="0">
                    <a:moveTo>
                      <a:pt x="1" y="28091"/>
                    </a:moveTo>
                    <a:lnTo>
                      <a:pt x="41230" y="0"/>
                    </a:ln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0"/>
              <p:cNvSpPr/>
              <p:nvPr/>
            </p:nvSpPr>
            <p:spPr>
              <a:xfrm>
                <a:off x="6210675" y="5005350"/>
                <a:ext cx="365225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14609" h="6398" fill="none" extrusionOk="0">
                    <a:moveTo>
                      <a:pt x="1" y="6397"/>
                    </a:moveTo>
                    <a:cubicBezTo>
                      <a:pt x="1" y="6397"/>
                      <a:pt x="9854" y="1"/>
                      <a:pt x="14608" y="5273"/>
                    </a:cubicBez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0"/>
              <p:cNvSpPr/>
              <p:nvPr/>
            </p:nvSpPr>
            <p:spPr>
              <a:xfrm>
                <a:off x="7085825" y="4586150"/>
                <a:ext cx="17325" cy="192350"/>
              </a:xfrm>
              <a:custGeom>
                <a:avLst/>
                <a:gdLst/>
                <a:ahLst/>
                <a:cxnLst/>
                <a:rect l="l" t="t" r="r" b="b"/>
                <a:pathLst>
                  <a:path w="693" h="7694" fill="none" extrusionOk="0">
                    <a:moveTo>
                      <a:pt x="173" y="1"/>
                    </a:moveTo>
                    <a:cubicBezTo>
                      <a:pt x="173" y="1"/>
                      <a:pt x="1" y="5619"/>
                      <a:pt x="692" y="7693"/>
                    </a:cubicBez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0"/>
              <p:cNvSpPr/>
              <p:nvPr/>
            </p:nvSpPr>
            <p:spPr>
              <a:xfrm>
                <a:off x="4097375" y="4052425"/>
                <a:ext cx="1495325" cy="1238200"/>
              </a:xfrm>
              <a:custGeom>
                <a:avLst/>
                <a:gdLst/>
                <a:ahLst/>
                <a:cxnLst/>
                <a:rect l="l" t="t" r="r" b="b"/>
                <a:pathLst>
                  <a:path w="59813" h="49528" extrusionOk="0">
                    <a:moveTo>
                      <a:pt x="26968" y="1"/>
                    </a:moveTo>
                    <a:lnTo>
                      <a:pt x="1" y="2853"/>
                    </a:lnTo>
                    <a:lnTo>
                      <a:pt x="14349" y="37945"/>
                    </a:lnTo>
                    <a:lnTo>
                      <a:pt x="14176" y="49527"/>
                    </a:lnTo>
                    <a:lnTo>
                      <a:pt x="57911" y="49268"/>
                    </a:lnTo>
                    <a:cubicBezTo>
                      <a:pt x="58949" y="49268"/>
                      <a:pt x="59813" y="48404"/>
                      <a:pt x="59813" y="47366"/>
                    </a:cubicBezTo>
                    <a:cubicBezTo>
                      <a:pt x="59813" y="46502"/>
                      <a:pt x="59294" y="45811"/>
                      <a:pt x="58603" y="45551"/>
                    </a:cubicBezTo>
                    <a:lnTo>
                      <a:pt x="39760" y="36908"/>
                    </a:lnTo>
                    <a:lnTo>
                      <a:pt x="26968" y="1"/>
                    </a:lnTo>
                    <a:close/>
                  </a:path>
                </a:pathLst>
              </a:custGeom>
              <a:solidFill>
                <a:srgbClr val="9950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0"/>
              <p:cNvSpPr/>
              <p:nvPr/>
            </p:nvSpPr>
            <p:spPr>
              <a:xfrm>
                <a:off x="4391250" y="4972950"/>
                <a:ext cx="1266275" cy="425700"/>
              </a:xfrm>
              <a:custGeom>
                <a:avLst/>
                <a:gdLst/>
                <a:ahLst/>
                <a:cxnLst/>
                <a:rect l="l" t="t" r="r" b="b"/>
                <a:pathLst>
                  <a:path w="50651" h="17028" extrusionOk="0">
                    <a:moveTo>
                      <a:pt x="27832" y="0"/>
                    </a:moveTo>
                    <a:cubicBezTo>
                      <a:pt x="23442" y="1798"/>
                      <a:pt x="18525" y="2338"/>
                      <a:pt x="14206" y="2338"/>
                    </a:cubicBezTo>
                    <a:cubicBezTo>
                      <a:pt x="7728" y="2338"/>
                      <a:pt x="2594" y="1124"/>
                      <a:pt x="2594" y="1124"/>
                    </a:cubicBezTo>
                    <a:lnTo>
                      <a:pt x="1" y="16164"/>
                    </a:lnTo>
                    <a:cubicBezTo>
                      <a:pt x="1" y="16596"/>
                      <a:pt x="433" y="17028"/>
                      <a:pt x="951" y="17028"/>
                    </a:cubicBezTo>
                    <a:lnTo>
                      <a:pt x="49614" y="17028"/>
                    </a:lnTo>
                    <a:cubicBezTo>
                      <a:pt x="50651" y="17028"/>
                      <a:pt x="50046" y="12015"/>
                      <a:pt x="49959" y="12015"/>
                    </a:cubicBezTo>
                    <a:cubicBezTo>
                      <a:pt x="49527" y="10545"/>
                      <a:pt x="48663" y="8990"/>
                      <a:pt x="47885" y="8644"/>
                    </a:cubicBezTo>
                    <a:lnTo>
                      <a:pt x="278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0"/>
              <p:cNvSpPr/>
              <p:nvPr/>
            </p:nvSpPr>
            <p:spPr>
              <a:xfrm>
                <a:off x="5125950" y="4994550"/>
                <a:ext cx="71325" cy="118875"/>
              </a:xfrm>
              <a:custGeom>
                <a:avLst/>
                <a:gdLst/>
                <a:ahLst/>
                <a:cxnLst/>
                <a:rect l="l" t="t" r="r" b="b"/>
                <a:pathLst>
                  <a:path w="2853" h="4755" fill="none" extrusionOk="0">
                    <a:moveTo>
                      <a:pt x="2852" y="1"/>
                    </a:moveTo>
                    <a:cubicBezTo>
                      <a:pt x="1729" y="1470"/>
                      <a:pt x="778" y="3112"/>
                      <a:pt x="0" y="4755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0"/>
              <p:cNvSpPr/>
              <p:nvPr/>
            </p:nvSpPr>
            <p:spPr>
              <a:xfrm>
                <a:off x="5201575" y="5033450"/>
                <a:ext cx="58375" cy="99425"/>
              </a:xfrm>
              <a:custGeom>
                <a:avLst/>
                <a:gdLst/>
                <a:ahLst/>
                <a:cxnLst/>
                <a:rect l="l" t="t" r="r" b="b"/>
                <a:pathLst>
                  <a:path w="2335" h="3977" fill="none" extrusionOk="0">
                    <a:moveTo>
                      <a:pt x="2334" y="1"/>
                    </a:moveTo>
                    <a:cubicBezTo>
                      <a:pt x="1470" y="1211"/>
                      <a:pt x="692" y="2594"/>
                      <a:pt x="0" y="3977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5259925" y="5061550"/>
                <a:ext cx="54025" cy="90775"/>
              </a:xfrm>
              <a:custGeom>
                <a:avLst/>
                <a:gdLst/>
                <a:ahLst/>
                <a:cxnLst/>
                <a:rect l="l" t="t" r="r" b="b"/>
                <a:pathLst>
                  <a:path w="2161" h="3631" fill="none" extrusionOk="0">
                    <a:moveTo>
                      <a:pt x="2161" y="0"/>
                    </a:moveTo>
                    <a:cubicBezTo>
                      <a:pt x="1297" y="1124"/>
                      <a:pt x="605" y="2334"/>
                      <a:pt x="0" y="3630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4399900" y="5312200"/>
                <a:ext cx="124682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49873" h="260" fill="none" extrusionOk="0">
                    <a:moveTo>
                      <a:pt x="0" y="260"/>
                    </a:moveTo>
                    <a:lnTo>
                      <a:pt x="49873" y="1"/>
                    </a:ln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4434475" y="5132850"/>
                <a:ext cx="317675" cy="183700"/>
              </a:xfrm>
              <a:custGeom>
                <a:avLst/>
                <a:gdLst/>
                <a:ahLst/>
                <a:cxnLst/>
                <a:rect l="l" t="t" r="r" b="b"/>
                <a:pathLst>
                  <a:path w="12707" h="7348" fill="none" extrusionOk="0">
                    <a:moveTo>
                      <a:pt x="0" y="1"/>
                    </a:moveTo>
                    <a:cubicBezTo>
                      <a:pt x="0" y="1"/>
                      <a:pt x="11669" y="260"/>
                      <a:pt x="12706" y="7347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5389575" y="5145825"/>
                <a:ext cx="9725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6656" fill="none" extrusionOk="0">
                    <a:moveTo>
                      <a:pt x="3890" y="0"/>
                    </a:moveTo>
                    <a:cubicBezTo>
                      <a:pt x="3890" y="0"/>
                      <a:pt x="605" y="4581"/>
                      <a:pt x="0" y="6656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2279175" y="3055250"/>
                <a:ext cx="4231900" cy="1932850"/>
              </a:xfrm>
              <a:custGeom>
                <a:avLst/>
                <a:gdLst/>
                <a:ahLst/>
                <a:cxnLst/>
                <a:rect l="l" t="t" r="r" b="b"/>
                <a:pathLst>
                  <a:path w="169276" h="77314" extrusionOk="0">
                    <a:moveTo>
                      <a:pt x="94959" y="1"/>
                    </a:moveTo>
                    <a:cubicBezTo>
                      <a:pt x="94523" y="1"/>
                      <a:pt x="94085" y="14"/>
                      <a:pt x="93646" y="42"/>
                    </a:cubicBezTo>
                    <a:cubicBezTo>
                      <a:pt x="82582" y="820"/>
                      <a:pt x="20350" y="25021"/>
                      <a:pt x="20350" y="25021"/>
                    </a:cubicBezTo>
                    <a:lnTo>
                      <a:pt x="1853" y="58990"/>
                    </a:lnTo>
                    <a:cubicBezTo>
                      <a:pt x="1853" y="58990"/>
                      <a:pt x="1" y="70184"/>
                      <a:pt x="10833" y="70184"/>
                    </a:cubicBezTo>
                    <a:cubicBezTo>
                      <a:pt x="11223" y="70184"/>
                      <a:pt x="11629" y="70170"/>
                      <a:pt x="12052" y="70140"/>
                    </a:cubicBezTo>
                    <a:cubicBezTo>
                      <a:pt x="41526" y="68152"/>
                      <a:pt x="88633" y="32973"/>
                      <a:pt x="88633" y="32973"/>
                    </a:cubicBezTo>
                    <a:lnTo>
                      <a:pt x="145765" y="77313"/>
                    </a:lnTo>
                    <a:lnTo>
                      <a:pt x="169275" y="52248"/>
                    </a:lnTo>
                    <a:cubicBezTo>
                      <a:pt x="169275" y="52248"/>
                      <a:pt x="130553" y="19835"/>
                      <a:pt x="119230" y="11192"/>
                    </a:cubicBezTo>
                    <a:cubicBezTo>
                      <a:pt x="114667" y="7707"/>
                      <a:pt x="105404" y="1"/>
                      <a:pt x="949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2569675" y="3734800"/>
                <a:ext cx="3431425" cy="1169025"/>
              </a:xfrm>
              <a:custGeom>
                <a:avLst/>
                <a:gdLst/>
                <a:ahLst/>
                <a:cxnLst/>
                <a:rect l="l" t="t" r="r" b="b"/>
                <a:pathLst>
                  <a:path w="137257" h="46761" fill="none" extrusionOk="0">
                    <a:moveTo>
                      <a:pt x="0" y="36561"/>
                    </a:moveTo>
                    <a:cubicBezTo>
                      <a:pt x="25412" y="34833"/>
                      <a:pt x="63875" y="7174"/>
                      <a:pt x="73987" y="951"/>
                    </a:cubicBezTo>
                    <a:cubicBezTo>
                      <a:pt x="75543" y="0"/>
                      <a:pt x="77531" y="173"/>
                      <a:pt x="78914" y="1297"/>
                    </a:cubicBezTo>
                    <a:lnTo>
                      <a:pt x="137257" y="46761"/>
                    </a:ln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1467700" y="2798725"/>
                <a:ext cx="3686350" cy="2213150"/>
              </a:xfrm>
              <a:custGeom>
                <a:avLst/>
                <a:gdLst/>
                <a:ahLst/>
                <a:cxnLst/>
                <a:rect l="l" t="t" r="r" b="b"/>
                <a:pathLst>
                  <a:path w="147454" h="88526" extrusionOk="0">
                    <a:moveTo>
                      <a:pt x="99945" y="1"/>
                    </a:moveTo>
                    <a:cubicBezTo>
                      <a:pt x="92106" y="1"/>
                      <a:pt x="83820" y="3760"/>
                      <a:pt x="74244" y="9352"/>
                    </a:cubicBezTo>
                    <a:cubicBezTo>
                      <a:pt x="65428" y="14452"/>
                      <a:pt x="38202" y="38394"/>
                      <a:pt x="38202" y="38394"/>
                    </a:cubicBezTo>
                    <a:lnTo>
                      <a:pt x="4665" y="40641"/>
                    </a:lnTo>
                    <a:cubicBezTo>
                      <a:pt x="4665" y="40641"/>
                      <a:pt x="0" y="82053"/>
                      <a:pt x="33277" y="82053"/>
                    </a:cubicBezTo>
                    <a:cubicBezTo>
                      <a:pt x="34198" y="82053"/>
                      <a:pt x="35147" y="82021"/>
                      <a:pt x="36127" y="81956"/>
                    </a:cubicBezTo>
                    <a:cubicBezTo>
                      <a:pt x="61712" y="80228"/>
                      <a:pt x="93951" y="43753"/>
                      <a:pt x="93951" y="43753"/>
                    </a:cubicBezTo>
                    <a:lnTo>
                      <a:pt x="113745" y="88525"/>
                    </a:lnTo>
                    <a:lnTo>
                      <a:pt x="147454" y="78499"/>
                    </a:lnTo>
                    <a:cubicBezTo>
                      <a:pt x="147454" y="78499"/>
                      <a:pt x="130859" y="36924"/>
                      <a:pt x="125240" y="22836"/>
                    </a:cubicBezTo>
                    <a:cubicBezTo>
                      <a:pt x="120400" y="10821"/>
                      <a:pt x="111670" y="1314"/>
                      <a:pt x="102940" y="190"/>
                    </a:cubicBezTo>
                    <a:cubicBezTo>
                      <a:pt x="101948" y="62"/>
                      <a:pt x="100950" y="1"/>
                      <a:pt x="999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1772300" y="3646200"/>
                <a:ext cx="2675150" cy="1324625"/>
              </a:xfrm>
              <a:custGeom>
                <a:avLst/>
                <a:gdLst/>
                <a:ahLst/>
                <a:cxnLst/>
                <a:rect l="l" t="t" r="r" b="b"/>
                <a:pathLst>
                  <a:path w="107006" h="52985" fill="none" extrusionOk="0">
                    <a:moveTo>
                      <a:pt x="2162" y="6137"/>
                    </a:moveTo>
                    <a:cubicBezTo>
                      <a:pt x="2162" y="6137"/>
                      <a:pt x="1" y="42266"/>
                      <a:pt x="26018" y="40451"/>
                    </a:cubicBezTo>
                    <a:cubicBezTo>
                      <a:pt x="41576" y="39414"/>
                      <a:pt x="72260" y="8471"/>
                      <a:pt x="80903" y="951"/>
                    </a:cubicBezTo>
                    <a:cubicBezTo>
                      <a:pt x="82113" y="0"/>
                      <a:pt x="83842" y="346"/>
                      <a:pt x="84533" y="1729"/>
                    </a:cubicBezTo>
                    <a:lnTo>
                      <a:pt x="107006" y="52984"/>
                    </a:ln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1832825" y="3780175"/>
                <a:ext cx="276600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1064" h="9768" fill="none" extrusionOk="0">
                    <a:moveTo>
                      <a:pt x="0" y="9767"/>
                    </a:moveTo>
                    <a:cubicBezTo>
                      <a:pt x="0" y="9767"/>
                      <a:pt x="10286" y="8471"/>
                      <a:pt x="11064" y="0"/>
                    </a:cubicBez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4242150" y="4601275"/>
                <a:ext cx="847075" cy="255025"/>
              </a:xfrm>
              <a:custGeom>
                <a:avLst/>
                <a:gdLst/>
                <a:ahLst/>
                <a:cxnLst/>
                <a:rect l="l" t="t" r="r" b="b"/>
                <a:pathLst>
                  <a:path w="33883" h="10201" fill="none" extrusionOk="0">
                    <a:moveTo>
                      <a:pt x="1" y="10200"/>
                    </a:moveTo>
                    <a:lnTo>
                      <a:pt x="33883" y="1"/>
                    </a:lnTo>
                  </a:path>
                </a:pathLst>
              </a:custGeom>
              <a:noFill/>
              <a:ln w="19450" cap="flat" cmpd="sng">
                <a:solidFill>
                  <a:schemeClr val="accent2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5787150" y="4246900"/>
                <a:ext cx="589950" cy="633150"/>
              </a:xfrm>
              <a:custGeom>
                <a:avLst/>
                <a:gdLst/>
                <a:ahLst/>
                <a:cxnLst/>
                <a:rect l="l" t="t" r="r" b="b"/>
                <a:pathLst>
                  <a:path w="23598" h="25326" fill="none" extrusionOk="0">
                    <a:moveTo>
                      <a:pt x="1" y="25326"/>
                    </a:moveTo>
                    <a:lnTo>
                      <a:pt x="23597" y="1"/>
                    </a:lnTo>
                  </a:path>
                </a:pathLst>
              </a:custGeom>
              <a:noFill/>
              <a:ln w="19450" cap="flat" cmpd="sng">
                <a:solidFill>
                  <a:schemeClr val="accent3"/>
                </a:solidFill>
                <a:prstDash val="solid"/>
                <a:miter lim="86433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143174" y="2246670"/>
            <a:ext cx="5328592" cy="1281733"/>
          </a:xfrm>
        </p:spPr>
        <p:txBody>
          <a:bodyPr/>
          <a:lstStyle/>
          <a:p>
            <a:pPr marL="4254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login page design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  <a:p>
            <a:pPr marL="425450" indent="-285750"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dashboard page design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11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98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683568" y="128957"/>
            <a:ext cx="7764168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LOG-IN / SIGN-IN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8" name="Google Shape;365;p32">
            <a:extLst>
              <a:ext uri="{FF2B5EF4-FFF2-40B4-BE49-F238E27FC236}">
                <a16:creationId xmlns:a16="http://schemas.microsoft.com/office/drawing/2014/main" id="{E6EBE3E4-F59B-4288-8332-D6F3C000C91F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635896" y="936936"/>
            <a:ext cx="2016224" cy="386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65;p32">
            <a:extLst>
              <a:ext uri="{FF2B5EF4-FFF2-40B4-BE49-F238E27FC236}">
                <a16:creationId xmlns:a16="http://schemas.microsoft.com/office/drawing/2014/main" id="{4E7865D5-B547-44C4-8901-CC304A8F2F4B}"/>
              </a:ext>
            </a:extLst>
          </p:cNvPr>
          <p:cNvPicPr preferRelativeResize="0"/>
          <p:nvPr/>
        </p:nvPicPr>
        <p:blipFill rotWithShape="1">
          <a:blip r:embed="rId4"/>
          <a:srcRect l="17492" r="17373"/>
          <a:stretch/>
        </p:blipFill>
        <p:spPr>
          <a:xfrm>
            <a:off x="6228185" y="936936"/>
            <a:ext cx="2016224" cy="386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65;p32">
            <a:extLst>
              <a:ext uri="{FF2B5EF4-FFF2-40B4-BE49-F238E27FC236}">
                <a16:creationId xmlns:a16="http://schemas.microsoft.com/office/drawing/2014/main" id="{ADD97C6D-8B9C-491A-A734-74D6C3C46038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981087" y="936937"/>
            <a:ext cx="1940218" cy="391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499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561036" y="128957"/>
            <a:ext cx="7886700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SIGN-UP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364" name="Google Shape;364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/>
          <a:srcRect l="15246" r="16150"/>
          <a:stretch/>
        </p:blipFill>
        <p:spPr>
          <a:xfrm>
            <a:off x="6808543" y="1052529"/>
            <a:ext cx="2080834" cy="361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4"/>
          <a:srcRect/>
          <a:stretch/>
        </p:blipFill>
        <p:spPr>
          <a:xfrm>
            <a:off x="344535" y="1052529"/>
            <a:ext cx="1864810" cy="3613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5"/>
          <a:srcRect l="19039" r="18146"/>
          <a:stretch/>
        </p:blipFill>
        <p:spPr>
          <a:xfrm>
            <a:off x="2587181" y="1052529"/>
            <a:ext cx="1864810" cy="361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4;p32">
            <a:extLst>
              <a:ext uri="{FF2B5EF4-FFF2-40B4-BE49-F238E27FC236}">
                <a16:creationId xmlns:a16="http://schemas.microsoft.com/office/drawing/2014/main" id="{2C229000-A999-484E-9C03-4111F89F1C1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16019" r="19155"/>
          <a:stretch/>
        </p:blipFill>
        <p:spPr>
          <a:xfrm>
            <a:off x="4607280" y="1052529"/>
            <a:ext cx="1944216" cy="3613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561036" y="128957"/>
            <a:ext cx="7886700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SIGN-UP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 rotWithShape="1">
          <a:blip r:embed="rId3"/>
          <a:srcRect l="19040" r="15891"/>
          <a:stretch/>
        </p:blipFill>
        <p:spPr>
          <a:xfrm>
            <a:off x="2463467" y="1011612"/>
            <a:ext cx="2020824" cy="386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4;p32">
            <a:extLst>
              <a:ext uri="{FF2B5EF4-FFF2-40B4-BE49-F238E27FC236}">
                <a16:creationId xmlns:a16="http://schemas.microsoft.com/office/drawing/2014/main" id="{2C229000-A999-484E-9C03-4111F89F1C1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15677" r="18844"/>
          <a:stretch/>
        </p:blipFill>
        <p:spPr>
          <a:xfrm>
            <a:off x="4659711" y="1011612"/>
            <a:ext cx="2020824" cy="3867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510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561036" y="128957"/>
            <a:ext cx="7886700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DASHBOARD</a:t>
            </a: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366" name="Google Shape;366;p32"/>
          <p:cNvPicPr preferRelativeResize="0"/>
          <p:nvPr/>
        </p:nvPicPr>
        <p:blipFill>
          <a:blip r:embed="rId3"/>
          <a:srcRect/>
          <a:stretch/>
        </p:blipFill>
        <p:spPr>
          <a:xfrm>
            <a:off x="1475656" y="1473692"/>
            <a:ext cx="1698381" cy="341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2DCCFB-2D05-47A5-A324-C756B07C6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447" y="892752"/>
            <a:ext cx="1708590" cy="521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B20AC-AE2D-4AA5-A8FA-B974CE837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21" y="892752"/>
            <a:ext cx="1830836" cy="3964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78981C-3DCE-4DA8-BD39-B6B6ACDBB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136" y="841161"/>
            <a:ext cx="1624500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2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143174" y="2246670"/>
            <a:ext cx="5328592" cy="1281733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If there has any revision for the login page and dashboard page design, we will revise it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user profile account page design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12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876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561036" y="128957"/>
            <a:ext cx="7886700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USER PROFILE ACCOUNT</a:t>
            </a: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4" name="Google Shape;391;p35">
            <a:extLst>
              <a:ext uri="{FF2B5EF4-FFF2-40B4-BE49-F238E27FC236}">
                <a16:creationId xmlns:a16="http://schemas.microsoft.com/office/drawing/2014/main" id="{1E4DC5A4-2C96-437A-A2EF-119788DF4FA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3816839" y="843558"/>
            <a:ext cx="1510322" cy="41709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8448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143174" y="2246670"/>
            <a:ext cx="5328592" cy="1281733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If there has any revision for the user profile account page design, we will revise it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order page design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13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70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561036" y="128957"/>
            <a:ext cx="7886700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ORDER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4" name="Google Shape;391;p35">
            <a:extLst>
              <a:ext uri="{FF2B5EF4-FFF2-40B4-BE49-F238E27FC236}">
                <a16:creationId xmlns:a16="http://schemas.microsoft.com/office/drawing/2014/main" id="{1E4DC5A4-2C96-437A-A2EF-119788DF4FAE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6891014" y="932752"/>
            <a:ext cx="1802404" cy="387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8EAB93-6A5D-4060-ADFC-A7A0C755F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7" r="17789"/>
          <a:stretch/>
        </p:blipFill>
        <p:spPr>
          <a:xfrm>
            <a:off x="375764" y="932751"/>
            <a:ext cx="2061497" cy="38718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12071-B180-4DFB-BABA-995D80CEFA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1" r="6510"/>
          <a:stretch/>
        </p:blipFill>
        <p:spPr>
          <a:xfrm>
            <a:off x="2524237" y="932751"/>
            <a:ext cx="2385019" cy="38718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CA4DD-CFBC-421B-B296-DCF660F94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1804" y="726362"/>
            <a:ext cx="1563528" cy="428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2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683568" y="128957"/>
            <a:ext cx="7764168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CHAT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8EAB93-6A5D-4060-ADFC-A7A0C755F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" r="-1110" b="-71"/>
          <a:stretch/>
        </p:blipFill>
        <p:spPr>
          <a:xfrm>
            <a:off x="3572290" y="842202"/>
            <a:ext cx="1999419" cy="41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7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76"/>
          <p:cNvGrpSpPr/>
          <p:nvPr/>
        </p:nvGrpSpPr>
        <p:grpSpPr>
          <a:xfrm>
            <a:off x="4998350" y="1003050"/>
            <a:ext cx="3113487" cy="2962500"/>
            <a:chOff x="4998350" y="1003050"/>
            <a:chExt cx="3113487" cy="2962500"/>
          </a:xfrm>
        </p:grpSpPr>
        <p:sp>
          <p:nvSpPr>
            <p:cNvPr id="1654" name="Google Shape;1654;p76"/>
            <p:cNvSpPr/>
            <p:nvPr/>
          </p:nvSpPr>
          <p:spPr>
            <a:xfrm>
              <a:off x="5149638" y="1003050"/>
              <a:ext cx="2962200" cy="2962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6"/>
            <p:cNvSpPr/>
            <p:nvPr/>
          </p:nvSpPr>
          <p:spPr>
            <a:xfrm rot="-3603282">
              <a:off x="5050649" y="1461293"/>
              <a:ext cx="425504" cy="366936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76"/>
          <p:cNvSpPr/>
          <p:nvPr/>
        </p:nvSpPr>
        <p:spPr>
          <a:xfrm>
            <a:off x="754328" y="922050"/>
            <a:ext cx="3852000" cy="3043500"/>
          </a:xfrm>
          <a:prstGeom prst="roundRect">
            <a:avLst>
              <a:gd name="adj" fmla="val 147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01" y="1268563"/>
            <a:ext cx="2431473" cy="24314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66"/>
          <a:stretch/>
        </p:blipFill>
        <p:spPr>
          <a:xfrm>
            <a:off x="190580" y="1368828"/>
            <a:ext cx="4934970" cy="1023210"/>
          </a:xfrm>
          <a:prstGeom prst="rect">
            <a:avLst/>
          </a:prstGeom>
        </p:spPr>
      </p:pic>
      <p:sp>
        <p:nvSpPr>
          <p:cNvPr id="8" name="Google Shape;802;p34">
            <a:extLst>
              <a:ext uri="{FF2B5EF4-FFF2-40B4-BE49-F238E27FC236}">
                <a16:creationId xmlns:a16="http://schemas.microsoft.com/office/drawing/2014/main" id="{C5A18B30-61C7-453C-B541-20D8A3BBC6B0}"/>
              </a:ext>
            </a:extLst>
          </p:cNvPr>
          <p:cNvSpPr txBox="1">
            <a:spLocks/>
          </p:cNvSpPr>
          <p:nvPr/>
        </p:nvSpPr>
        <p:spPr>
          <a:xfrm>
            <a:off x="1032162" y="2680407"/>
            <a:ext cx="3251806" cy="79877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rlow Semi Condensed"/>
              <a:buNone/>
              <a:defRPr sz="1400" b="0" i="0" u="none" strike="noStrike" cap="none">
                <a:solidFill>
                  <a:schemeClr val="dk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GB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We </a:t>
            </a:r>
            <a:r>
              <a:rPr lang="en-GB" b="1" dirty="0">
                <a:solidFill>
                  <a:schemeClr val="tx1"/>
                </a:solidFill>
                <a:latin typeface="Segoe Print" panose="02000600000000000000" pitchFamily="2" charset="0"/>
              </a:rPr>
              <a:t>will give you</a:t>
            </a:r>
            <a:r>
              <a:rPr lang="en-GB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 the best </a:t>
            </a:r>
            <a:r>
              <a:rPr lang="en-GB" b="1" dirty="0">
                <a:solidFill>
                  <a:schemeClr val="tx1"/>
                </a:solidFill>
                <a:latin typeface="Segoe Print" panose="02000600000000000000" pitchFamily="2" charset="0"/>
              </a:rPr>
              <a:t>s</a:t>
            </a:r>
            <a:r>
              <a:rPr lang="en-GB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ervice </a:t>
            </a:r>
            <a:r>
              <a:rPr lang="en-GB" b="1" dirty="0">
                <a:solidFill>
                  <a:schemeClr val="tx1"/>
                </a:solidFill>
                <a:latin typeface="Segoe Print" panose="02000600000000000000" pitchFamily="2" charset="0"/>
              </a:rPr>
              <a:t>with</a:t>
            </a:r>
            <a:r>
              <a:rPr lang="en-GB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 good </a:t>
            </a:r>
            <a:r>
              <a:rPr lang="en-GB" b="1" dirty="0">
                <a:solidFill>
                  <a:schemeClr val="tx1"/>
                </a:solidFill>
                <a:latin typeface="Segoe Print" panose="02000600000000000000" pitchFamily="2" charset="0"/>
              </a:rPr>
              <a:t>q</a:t>
            </a:r>
            <a:r>
              <a:rPr lang="en-GB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uality results</a:t>
            </a:r>
            <a:endParaRPr lang="en-US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4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143174" y="2246670"/>
            <a:ext cx="5328592" cy="1281733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If there has any revision for the order page design, we will revise it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payment page design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14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49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683568" y="128957"/>
            <a:ext cx="7764168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PAYMENT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C9ACE8-7D0B-494F-AC10-28FD843E9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9" t="-18" r="20841"/>
          <a:stretch/>
        </p:blipFill>
        <p:spPr>
          <a:xfrm>
            <a:off x="683568" y="767531"/>
            <a:ext cx="2160243" cy="4195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8D8620-C3B7-4409-83EE-D5D5E2B5C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32" r="18394"/>
          <a:stretch/>
        </p:blipFill>
        <p:spPr>
          <a:xfrm>
            <a:off x="3476071" y="768287"/>
            <a:ext cx="2169702" cy="4195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877272-3BB2-4C95-921E-B01CE6F156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1" r="18749"/>
          <a:stretch/>
        </p:blipFill>
        <p:spPr>
          <a:xfrm>
            <a:off x="6228184" y="767531"/>
            <a:ext cx="2160242" cy="41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9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683568" y="128957"/>
            <a:ext cx="7764168" cy="80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ctr">
              <a:buClr>
                <a:srgbClr val="2EB6BB"/>
              </a:buClr>
              <a:buSzPts val="4400"/>
            </a:pPr>
            <a:r>
              <a:rPr lang="en-US" sz="2400" b="1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PAYMENT PAGE</a:t>
            </a:r>
            <a:endParaRPr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11FF9-4E37-4CC1-A9A6-7AA8F204E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729661"/>
            <a:ext cx="1978856" cy="4284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2D89C-AF2F-49A2-A1C6-A4FACA007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142" y="729662"/>
            <a:ext cx="1978855" cy="42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7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143174" y="1923678"/>
            <a:ext cx="5328592" cy="1604725"/>
          </a:xfrm>
        </p:spPr>
        <p:txBody>
          <a:bodyPr/>
          <a:lstStyle/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If there has any revision from the whole design page, we will revise it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Creating social media account (Instagram, etc.) and pamphlet for promoting</a:t>
            </a:r>
          </a:p>
          <a:p>
            <a:pPr algn="l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chemeClr val="tx1"/>
                </a:solidFill>
                <a:latin typeface="Segoe Print" panose="02000600000000000000" pitchFamily="2" charset="0"/>
              </a:rPr>
              <a:t>Promoting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15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11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3;p32">
            <a:extLst>
              <a:ext uri="{FF2B5EF4-FFF2-40B4-BE49-F238E27FC236}">
                <a16:creationId xmlns:a16="http://schemas.microsoft.com/office/drawing/2014/main" id="{B0A8AA1E-AC37-4712-AE3C-49019329DA6B}"/>
              </a:ext>
            </a:extLst>
          </p:cNvPr>
          <p:cNvSpPr txBox="1">
            <a:spLocks/>
          </p:cNvSpPr>
          <p:nvPr/>
        </p:nvSpPr>
        <p:spPr>
          <a:xfrm>
            <a:off x="2992839" y="98904"/>
            <a:ext cx="3158322" cy="49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rtan"/>
              <a:buNone/>
              <a:defRPr sz="52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EB6BB"/>
              </a:buClr>
              <a:buSzPts val="4400"/>
            </a:pPr>
            <a:r>
              <a:rPr lang="en-US" sz="2400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PAMPHLET</a:t>
            </a:r>
            <a:endParaRPr lang="en-US"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D600B-88BE-451E-B802-88849564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30" y="614415"/>
            <a:ext cx="3158322" cy="44234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D10D3-C710-4D15-AC07-855B1549C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614415"/>
            <a:ext cx="3158322" cy="44234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93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3;p32">
            <a:extLst>
              <a:ext uri="{FF2B5EF4-FFF2-40B4-BE49-F238E27FC236}">
                <a16:creationId xmlns:a16="http://schemas.microsoft.com/office/drawing/2014/main" id="{B0A8AA1E-AC37-4712-AE3C-49019329DA6B}"/>
              </a:ext>
            </a:extLst>
          </p:cNvPr>
          <p:cNvSpPr txBox="1">
            <a:spLocks/>
          </p:cNvSpPr>
          <p:nvPr/>
        </p:nvSpPr>
        <p:spPr>
          <a:xfrm>
            <a:off x="1934707" y="135634"/>
            <a:ext cx="5274586" cy="41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Spartan"/>
              <a:buNone/>
              <a:defRPr sz="5200" b="1" i="0" u="none" strike="noStrike" cap="none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EB6BB"/>
              </a:buClr>
              <a:buSzPts val="4400"/>
            </a:pPr>
            <a:r>
              <a:rPr lang="en-US" sz="2400" dirty="0">
                <a:solidFill>
                  <a:schemeClr val="tx1"/>
                </a:solidFill>
                <a:latin typeface="Spartan" panose="020B0604020202020204" charset="0"/>
                <a:ea typeface="Arial Rounded"/>
                <a:cs typeface="Arial Rounded"/>
                <a:sym typeface="Arial Rounded"/>
              </a:rPr>
              <a:t>SOCIAL MEDIA ACCOUNT</a:t>
            </a:r>
            <a:endParaRPr lang="en-US" sz="2400" dirty="0">
              <a:solidFill>
                <a:schemeClr val="tx1"/>
              </a:solidFill>
              <a:latin typeface="Spartan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EFFB5-5B9A-429C-9CD2-8543422A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33" y="665118"/>
            <a:ext cx="2077134" cy="43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3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oogle Shape;2050;p91"/>
          <p:cNvGrpSpPr/>
          <p:nvPr/>
        </p:nvGrpSpPr>
        <p:grpSpPr>
          <a:xfrm>
            <a:off x="1477350" y="319186"/>
            <a:ext cx="6189300" cy="965714"/>
            <a:chOff x="1477350" y="540000"/>
            <a:chExt cx="6189300" cy="965714"/>
          </a:xfrm>
        </p:grpSpPr>
        <p:sp>
          <p:nvSpPr>
            <p:cNvPr id="2051" name="Google Shape;2051;p91"/>
            <p:cNvSpPr/>
            <p:nvPr/>
          </p:nvSpPr>
          <p:spPr>
            <a:xfrm>
              <a:off x="1477350" y="540000"/>
              <a:ext cx="6189300" cy="744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2052" name="Google Shape;2052;p91"/>
            <p:cNvSpPr/>
            <p:nvPr/>
          </p:nvSpPr>
          <p:spPr>
            <a:xfrm rot="3597242">
              <a:off x="4465875" y="1169259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3" name="Google Shape;2053;p91"/>
          <p:cNvSpPr txBox="1">
            <a:spLocks noGrp="1"/>
          </p:cNvSpPr>
          <p:nvPr>
            <p:ph type="title"/>
          </p:nvPr>
        </p:nvSpPr>
        <p:spPr>
          <a:xfrm>
            <a:off x="1503750" y="426436"/>
            <a:ext cx="6136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YOU!!</a:t>
            </a:r>
            <a:endParaRPr dirty="0"/>
          </a:p>
        </p:txBody>
      </p:sp>
      <p:grpSp>
        <p:nvGrpSpPr>
          <p:cNvPr id="2054" name="Google Shape;2054;p91"/>
          <p:cNvGrpSpPr/>
          <p:nvPr/>
        </p:nvGrpSpPr>
        <p:grpSpPr>
          <a:xfrm>
            <a:off x="2731575" y="2029398"/>
            <a:ext cx="1382425" cy="2142827"/>
            <a:chOff x="4572000" y="2029398"/>
            <a:chExt cx="1382425" cy="2142827"/>
          </a:xfrm>
        </p:grpSpPr>
        <p:grpSp>
          <p:nvGrpSpPr>
            <p:cNvPr id="2055" name="Google Shape;2055;p91"/>
            <p:cNvGrpSpPr/>
            <p:nvPr/>
          </p:nvGrpSpPr>
          <p:grpSpPr>
            <a:xfrm>
              <a:off x="4572000" y="2029398"/>
              <a:ext cx="1232777" cy="2138428"/>
              <a:chOff x="2300350" y="238075"/>
              <a:chExt cx="2989275" cy="5185325"/>
            </a:xfrm>
          </p:grpSpPr>
          <p:sp>
            <p:nvSpPr>
              <p:cNvPr id="2056" name="Google Shape;2056;p91"/>
              <p:cNvSpPr/>
              <p:nvPr/>
            </p:nvSpPr>
            <p:spPr>
              <a:xfrm>
                <a:off x="4416700" y="4450000"/>
                <a:ext cx="819425" cy="895100"/>
              </a:xfrm>
              <a:custGeom>
                <a:avLst/>
                <a:gdLst/>
                <a:ahLst/>
                <a:cxnLst/>
                <a:rect l="l" t="t" r="r" b="b"/>
                <a:pathLst>
                  <a:path w="32777" h="35804" extrusionOk="0">
                    <a:moveTo>
                      <a:pt x="12474" y="0"/>
                    </a:moveTo>
                    <a:lnTo>
                      <a:pt x="14510" y="26670"/>
                    </a:lnTo>
                    <a:lnTo>
                      <a:pt x="888" y="32933"/>
                    </a:lnTo>
                    <a:cubicBezTo>
                      <a:pt x="366" y="33090"/>
                      <a:pt x="1" y="33612"/>
                      <a:pt x="1" y="34238"/>
                    </a:cubicBezTo>
                    <a:cubicBezTo>
                      <a:pt x="1" y="34969"/>
                      <a:pt x="627" y="35595"/>
                      <a:pt x="1410" y="35647"/>
                    </a:cubicBezTo>
                    <a:lnTo>
                      <a:pt x="31942" y="35804"/>
                    </a:lnTo>
                    <a:lnTo>
                      <a:pt x="32777" y="27714"/>
                    </a:lnTo>
                    <a:lnTo>
                      <a:pt x="31942" y="2088"/>
                    </a:lnTo>
                    <a:lnTo>
                      <a:pt x="12474" y="0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91"/>
              <p:cNvSpPr/>
              <p:nvPr/>
            </p:nvSpPr>
            <p:spPr>
              <a:xfrm>
                <a:off x="4369725" y="5116750"/>
                <a:ext cx="887275" cy="306650"/>
              </a:xfrm>
              <a:custGeom>
                <a:avLst/>
                <a:gdLst/>
                <a:ahLst/>
                <a:cxnLst/>
                <a:rect l="l" t="t" r="r" b="b"/>
                <a:pathLst>
                  <a:path w="35491" h="12266" extrusionOk="0">
                    <a:moveTo>
                      <a:pt x="16441" y="0"/>
                    </a:moveTo>
                    <a:lnTo>
                      <a:pt x="1984" y="6211"/>
                    </a:lnTo>
                    <a:cubicBezTo>
                      <a:pt x="1410" y="6472"/>
                      <a:pt x="836" y="7620"/>
                      <a:pt x="470" y="8612"/>
                    </a:cubicBezTo>
                    <a:cubicBezTo>
                      <a:pt x="470" y="8664"/>
                      <a:pt x="1" y="12109"/>
                      <a:pt x="731" y="12109"/>
                    </a:cubicBezTo>
                    <a:lnTo>
                      <a:pt x="34865" y="12265"/>
                    </a:lnTo>
                    <a:cubicBezTo>
                      <a:pt x="35230" y="12265"/>
                      <a:pt x="35491" y="12004"/>
                      <a:pt x="35491" y="11639"/>
                    </a:cubicBezTo>
                    <a:lnTo>
                      <a:pt x="34708" y="731"/>
                    </a:lnTo>
                    <a:cubicBezTo>
                      <a:pt x="34708" y="731"/>
                      <a:pt x="30927" y="1633"/>
                      <a:pt x="26169" y="1633"/>
                    </a:cubicBezTo>
                    <a:cubicBezTo>
                      <a:pt x="23082" y="1633"/>
                      <a:pt x="19584" y="1253"/>
                      <a:pt x="164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91"/>
              <p:cNvSpPr/>
              <p:nvPr/>
            </p:nvSpPr>
            <p:spPr>
              <a:xfrm>
                <a:off x="4702450" y="5131100"/>
                <a:ext cx="5090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3445" fill="none" extrusionOk="0">
                    <a:moveTo>
                      <a:pt x="0" y="0"/>
                    </a:moveTo>
                    <a:cubicBezTo>
                      <a:pt x="836" y="1044"/>
                      <a:pt x="1514" y="2192"/>
                      <a:pt x="2036" y="3445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91"/>
              <p:cNvSpPr/>
              <p:nvPr/>
            </p:nvSpPr>
            <p:spPr>
              <a:xfrm>
                <a:off x="4658075" y="5158500"/>
                <a:ext cx="41800" cy="7307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2923" fill="none" extrusionOk="0">
                    <a:moveTo>
                      <a:pt x="1" y="0"/>
                    </a:moveTo>
                    <a:cubicBezTo>
                      <a:pt x="627" y="940"/>
                      <a:pt x="1201" y="1879"/>
                      <a:pt x="1671" y="2923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91"/>
              <p:cNvSpPr/>
              <p:nvPr/>
            </p:nvSpPr>
            <p:spPr>
              <a:xfrm>
                <a:off x="4618950" y="5179375"/>
                <a:ext cx="39150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2663" fill="none" extrusionOk="0">
                    <a:moveTo>
                      <a:pt x="0" y="0"/>
                    </a:moveTo>
                    <a:cubicBezTo>
                      <a:pt x="574" y="835"/>
                      <a:pt x="1096" y="1723"/>
                      <a:pt x="1566" y="2662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91"/>
              <p:cNvSpPr/>
              <p:nvPr/>
            </p:nvSpPr>
            <p:spPr>
              <a:xfrm>
                <a:off x="4378850" y="5360725"/>
                <a:ext cx="874250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34970" h="158" fill="none" extrusionOk="0">
                    <a:moveTo>
                      <a:pt x="34969" y="158"/>
                    </a:moveTo>
                    <a:lnTo>
                      <a:pt x="1" y="1"/>
                    </a:ln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91"/>
              <p:cNvSpPr/>
              <p:nvPr/>
            </p:nvSpPr>
            <p:spPr>
              <a:xfrm>
                <a:off x="5024725" y="5234175"/>
                <a:ext cx="220550" cy="129200"/>
              </a:xfrm>
              <a:custGeom>
                <a:avLst/>
                <a:gdLst/>
                <a:ahLst/>
                <a:cxnLst/>
                <a:rect l="l" t="t" r="r" b="b"/>
                <a:pathLst>
                  <a:path w="8822" h="5168" fill="none" extrusionOk="0">
                    <a:moveTo>
                      <a:pt x="8821" y="0"/>
                    </a:moveTo>
                    <a:cubicBezTo>
                      <a:pt x="8821" y="0"/>
                      <a:pt x="731" y="53"/>
                      <a:pt x="1" y="5167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91"/>
              <p:cNvSpPr/>
              <p:nvPr/>
            </p:nvSpPr>
            <p:spPr>
              <a:xfrm>
                <a:off x="4493675" y="5239400"/>
                <a:ext cx="70500" cy="121350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4854" fill="none" extrusionOk="0">
                    <a:moveTo>
                      <a:pt x="1" y="0"/>
                    </a:moveTo>
                    <a:cubicBezTo>
                      <a:pt x="1" y="0"/>
                      <a:pt x="2349" y="3340"/>
                      <a:pt x="2819" y="4854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91"/>
              <p:cNvSpPr/>
              <p:nvPr/>
            </p:nvSpPr>
            <p:spPr>
              <a:xfrm>
                <a:off x="4552400" y="1957825"/>
                <a:ext cx="737225" cy="2914950"/>
              </a:xfrm>
              <a:custGeom>
                <a:avLst/>
                <a:gdLst/>
                <a:ahLst/>
                <a:cxnLst/>
                <a:rect l="l" t="t" r="r" b="b"/>
                <a:pathLst>
                  <a:path w="29489" h="116598" extrusionOk="0">
                    <a:moveTo>
                      <a:pt x="2245" y="1"/>
                    </a:moveTo>
                    <a:lnTo>
                      <a:pt x="2245" y="1"/>
                    </a:lnTo>
                    <a:cubicBezTo>
                      <a:pt x="0" y="13362"/>
                      <a:pt x="5011" y="116597"/>
                      <a:pt x="5011" y="116597"/>
                    </a:cubicBezTo>
                    <a:lnTo>
                      <a:pt x="27714" y="116597"/>
                    </a:lnTo>
                    <a:lnTo>
                      <a:pt x="27766" y="27036"/>
                    </a:lnTo>
                    <a:cubicBezTo>
                      <a:pt x="27766" y="27036"/>
                      <a:pt x="29489" y="19416"/>
                      <a:pt x="27766" y="12005"/>
                    </a:cubicBezTo>
                    <a:cubicBezTo>
                      <a:pt x="26722" y="7360"/>
                      <a:pt x="22965" y="1097"/>
                      <a:pt x="22965" y="1097"/>
                    </a:cubicBezTo>
                    <a:lnTo>
                      <a:pt x="22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91"/>
              <p:cNvSpPr/>
              <p:nvPr/>
            </p:nvSpPr>
            <p:spPr>
              <a:xfrm>
                <a:off x="4638525" y="1957825"/>
                <a:ext cx="125275" cy="291495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116598" fill="none" extrusionOk="0">
                    <a:moveTo>
                      <a:pt x="5010" y="116597"/>
                    </a:moveTo>
                    <a:cubicBezTo>
                      <a:pt x="5010" y="116597"/>
                      <a:pt x="0" y="13362"/>
                      <a:pt x="2244" y="1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91"/>
              <p:cNvSpPr/>
              <p:nvPr/>
            </p:nvSpPr>
            <p:spPr>
              <a:xfrm>
                <a:off x="4117900" y="4250350"/>
                <a:ext cx="785500" cy="1064950"/>
              </a:xfrm>
              <a:custGeom>
                <a:avLst/>
                <a:gdLst/>
                <a:ahLst/>
                <a:cxnLst/>
                <a:rect l="l" t="t" r="r" b="b"/>
                <a:pathLst>
                  <a:path w="31420" h="42598" extrusionOk="0">
                    <a:moveTo>
                      <a:pt x="18842" y="1"/>
                    </a:moveTo>
                    <a:lnTo>
                      <a:pt x="1" y="5272"/>
                    </a:lnTo>
                    <a:lnTo>
                      <a:pt x="11848" y="29280"/>
                    </a:lnTo>
                    <a:lnTo>
                      <a:pt x="1514" y="40188"/>
                    </a:lnTo>
                    <a:cubicBezTo>
                      <a:pt x="1097" y="40554"/>
                      <a:pt x="940" y="41180"/>
                      <a:pt x="1149" y="41702"/>
                    </a:cubicBezTo>
                    <a:cubicBezTo>
                      <a:pt x="1385" y="42254"/>
                      <a:pt x="1890" y="42597"/>
                      <a:pt x="2438" y="42597"/>
                    </a:cubicBezTo>
                    <a:cubicBezTo>
                      <a:pt x="2615" y="42597"/>
                      <a:pt x="2797" y="42561"/>
                      <a:pt x="2976" y="42485"/>
                    </a:cubicBezTo>
                    <a:lnTo>
                      <a:pt x="31420" y="31316"/>
                    </a:lnTo>
                    <a:lnTo>
                      <a:pt x="29176" y="23487"/>
                    </a:lnTo>
                    <a:lnTo>
                      <a:pt x="18842" y="1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91"/>
              <p:cNvSpPr/>
              <p:nvPr/>
            </p:nvSpPr>
            <p:spPr>
              <a:xfrm>
                <a:off x="4123125" y="4829675"/>
                <a:ext cx="845525" cy="579725"/>
              </a:xfrm>
              <a:custGeom>
                <a:avLst/>
                <a:gdLst/>
                <a:ahLst/>
                <a:cxnLst/>
                <a:rect l="l" t="t" r="r" b="b"/>
                <a:pathLst>
                  <a:path w="33821" h="23189" extrusionOk="0">
                    <a:moveTo>
                      <a:pt x="28915" y="1"/>
                    </a:moveTo>
                    <a:cubicBezTo>
                      <a:pt x="28915" y="1"/>
                      <a:pt x="20324" y="6055"/>
                      <a:pt x="11801" y="6055"/>
                    </a:cubicBezTo>
                    <a:cubicBezTo>
                      <a:pt x="11764" y="6055"/>
                      <a:pt x="11728" y="6055"/>
                      <a:pt x="11691" y="6055"/>
                    </a:cubicBezTo>
                    <a:lnTo>
                      <a:pt x="575" y="17224"/>
                    </a:lnTo>
                    <a:cubicBezTo>
                      <a:pt x="105" y="17694"/>
                      <a:pt x="0" y="18999"/>
                      <a:pt x="53" y="20043"/>
                    </a:cubicBezTo>
                    <a:cubicBezTo>
                      <a:pt x="53" y="20043"/>
                      <a:pt x="875" y="23188"/>
                      <a:pt x="1542" y="23188"/>
                    </a:cubicBezTo>
                    <a:cubicBezTo>
                      <a:pt x="1568" y="23188"/>
                      <a:pt x="1593" y="23184"/>
                      <a:pt x="1618" y="23174"/>
                    </a:cubicBezTo>
                    <a:lnTo>
                      <a:pt x="33351" y="10596"/>
                    </a:lnTo>
                    <a:cubicBezTo>
                      <a:pt x="33664" y="10491"/>
                      <a:pt x="33821" y="10074"/>
                      <a:pt x="33716" y="9761"/>
                    </a:cubicBezTo>
                    <a:lnTo>
                      <a:pt x="289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91"/>
              <p:cNvSpPr/>
              <p:nvPr/>
            </p:nvSpPr>
            <p:spPr>
              <a:xfrm>
                <a:off x="4348850" y="5025400"/>
                <a:ext cx="7832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402" fill="none" extrusionOk="0">
                    <a:moveTo>
                      <a:pt x="1" y="1"/>
                    </a:moveTo>
                    <a:cubicBezTo>
                      <a:pt x="1097" y="679"/>
                      <a:pt x="2193" y="1462"/>
                      <a:pt x="3132" y="2401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91"/>
              <p:cNvSpPr/>
              <p:nvPr/>
            </p:nvSpPr>
            <p:spPr>
              <a:xfrm>
                <a:off x="4316225" y="5067150"/>
                <a:ext cx="652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611" h="2089" fill="none" extrusionOk="0">
                    <a:moveTo>
                      <a:pt x="1" y="1"/>
                    </a:moveTo>
                    <a:cubicBezTo>
                      <a:pt x="940" y="627"/>
                      <a:pt x="1827" y="1306"/>
                      <a:pt x="2610" y="2088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91"/>
              <p:cNvSpPr/>
              <p:nvPr/>
            </p:nvSpPr>
            <p:spPr>
              <a:xfrm>
                <a:off x="4287525" y="5099775"/>
                <a:ext cx="61350" cy="48300"/>
              </a:xfrm>
              <a:custGeom>
                <a:avLst/>
                <a:gdLst/>
                <a:ahLst/>
                <a:cxnLst/>
                <a:rect l="l" t="t" r="r" b="b"/>
                <a:pathLst>
                  <a:path w="2454" h="1932" fill="none" extrusionOk="0">
                    <a:moveTo>
                      <a:pt x="1" y="1"/>
                    </a:moveTo>
                    <a:cubicBezTo>
                      <a:pt x="888" y="575"/>
                      <a:pt x="1671" y="1201"/>
                      <a:pt x="2454" y="1932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91"/>
              <p:cNvSpPr/>
              <p:nvPr/>
            </p:nvSpPr>
            <p:spPr>
              <a:xfrm>
                <a:off x="4132250" y="5035850"/>
                <a:ext cx="812925" cy="322300"/>
              </a:xfrm>
              <a:custGeom>
                <a:avLst/>
                <a:gdLst/>
                <a:ahLst/>
                <a:cxnLst/>
                <a:rect l="l" t="t" r="r" b="b"/>
                <a:pathLst>
                  <a:path w="32517" h="12892" fill="none" extrusionOk="0">
                    <a:moveTo>
                      <a:pt x="32516" y="0"/>
                    </a:moveTo>
                    <a:lnTo>
                      <a:pt x="1" y="12892"/>
                    </a:ln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91"/>
              <p:cNvSpPr/>
              <p:nvPr/>
            </p:nvSpPr>
            <p:spPr>
              <a:xfrm>
                <a:off x="4702450" y="4919725"/>
                <a:ext cx="187925" cy="200950"/>
              </a:xfrm>
              <a:custGeom>
                <a:avLst/>
                <a:gdLst/>
                <a:ahLst/>
                <a:cxnLst/>
                <a:rect l="l" t="t" r="r" b="b"/>
                <a:pathLst>
                  <a:path w="7517" h="8038" fill="none" extrusionOk="0">
                    <a:moveTo>
                      <a:pt x="7516" y="0"/>
                    </a:moveTo>
                    <a:cubicBezTo>
                      <a:pt x="7516" y="0"/>
                      <a:pt x="0" y="3027"/>
                      <a:pt x="1201" y="8038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91"/>
              <p:cNvSpPr/>
              <p:nvPr/>
            </p:nvSpPr>
            <p:spPr>
              <a:xfrm>
                <a:off x="4194875" y="5204150"/>
                <a:ext cx="109650" cy="86150"/>
              </a:xfrm>
              <a:custGeom>
                <a:avLst/>
                <a:gdLst/>
                <a:ahLst/>
                <a:cxnLst/>
                <a:rect l="l" t="t" r="r" b="b"/>
                <a:pathLst>
                  <a:path w="4386" h="3446" fill="none" extrusionOk="0">
                    <a:moveTo>
                      <a:pt x="1" y="1"/>
                    </a:moveTo>
                    <a:cubicBezTo>
                      <a:pt x="1" y="1"/>
                      <a:pt x="3393" y="2193"/>
                      <a:pt x="4385" y="3446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91"/>
              <p:cNvSpPr/>
              <p:nvPr/>
            </p:nvSpPr>
            <p:spPr>
              <a:xfrm>
                <a:off x="3756475" y="2049175"/>
                <a:ext cx="1367450" cy="2856200"/>
              </a:xfrm>
              <a:custGeom>
                <a:avLst/>
                <a:gdLst/>
                <a:ahLst/>
                <a:cxnLst/>
                <a:rect l="l" t="t" r="r" b="b"/>
                <a:pathLst>
                  <a:path w="54698" h="114248" extrusionOk="0">
                    <a:moveTo>
                      <a:pt x="51514" y="0"/>
                    </a:moveTo>
                    <a:lnTo>
                      <a:pt x="15710" y="12004"/>
                    </a:lnTo>
                    <a:cubicBezTo>
                      <a:pt x="4072" y="40658"/>
                      <a:pt x="3863" y="43685"/>
                      <a:pt x="1932" y="57672"/>
                    </a:cubicBezTo>
                    <a:cubicBezTo>
                      <a:pt x="1" y="72025"/>
                      <a:pt x="21504" y="114248"/>
                      <a:pt x="21504" y="114248"/>
                    </a:cubicBezTo>
                    <a:lnTo>
                      <a:pt x="42171" y="105114"/>
                    </a:lnTo>
                    <a:cubicBezTo>
                      <a:pt x="42171" y="105114"/>
                      <a:pt x="28497" y="66493"/>
                      <a:pt x="29332" y="59864"/>
                    </a:cubicBezTo>
                    <a:cubicBezTo>
                      <a:pt x="31002" y="47599"/>
                      <a:pt x="45094" y="26775"/>
                      <a:pt x="45094" y="26775"/>
                    </a:cubicBezTo>
                    <a:cubicBezTo>
                      <a:pt x="45094" y="26775"/>
                      <a:pt x="51775" y="21451"/>
                      <a:pt x="53236" y="14405"/>
                    </a:cubicBezTo>
                    <a:cubicBezTo>
                      <a:pt x="54697" y="7359"/>
                      <a:pt x="51514" y="0"/>
                      <a:pt x="515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91"/>
              <p:cNvSpPr/>
              <p:nvPr/>
            </p:nvSpPr>
            <p:spPr>
              <a:xfrm>
                <a:off x="4681575" y="2361025"/>
                <a:ext cx="232275" cy="73075"/>
              </a:xfrm>
              <a:custGeom>
                <a:avLst/>
                <a:gdLst/>
                <a:ahLst/>
                <a:cxnLst/>
                <a:rect l="l" t="t" r="r" b="b"/>
                <a:pathLst>
                  <a:path w="9291" h="2923" fill="none" extrusionOk="0">
                    <a:moveTo>
                      <a:pt x="0" y="2923"/>
                    </a:moveTo>
                    <a:lnTo>
                      <a:pt x="9290" y="0"/>
                    </a:ln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91"/>
              <p:cNvSpPr/>
              <p:nvPr/>
            </p:nvSpPr>
            <p:spPr>
              <a:xfrm>
                <a:off x="5176075" y="2272275"/>
                <a:ext cx="7310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941" fill="none" extrusionOk="0">
                    <a:moveTo>
                      <a:pt x="1" y="940"/>
                    </a:moveTo>
                    <a:lnTo>
                      <a:pt x="2924" y="1"/>
                    </a:ln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91"/>
              <p:cNvSpPr/>
              <p:nvPr/>
            </p:nvSpPr>
            <p:spPr>
              <a:xfrm>
                <a:off x="3863475" y="2328400"/>
                <a:ext cx="524550" cy="2526100"/>
              </a:xfrm>
              <a:custGeom>
                <a:avLst/>
                <a:gdLst/>
                <a:ahLst/>
                <a:cxnLst/>
                <a:rect l="l" t="t" r="r" b="b"/>
                <a:pathLst>
                  <a:path w="20982" h="101044" fill="none" extrusionOk="0">
                    <a:moveTo>
                      <a:pt x="18372" y="0"/>
                    </a:moveTo>
                    <a:cubicBezTo>
                      <a:pt x="18372" y="0"/>
                      <a:pt x="3967" y="31315"/>
                      <a:pt x="1984" y="45668"/>
                    </a:cubicBezTo>
                    <a:cubicBezTo>
                      <a:pt x="0" y="60021"/>
                      <a:pt x="20981" y="101044"/>
                      <a:pt x="20981" y="101044"/>
                    </a:cubicBezTo>
                  </a:path>
                </a:pathLst>
              </a:custGeom>
              <a:noFill/>
              <a:ln w="11750" cap="flat" cmpd="sng">
                <a:solidFill>
                  <a:schemeClr val="accent3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91"/>
              <p:cNvSpPr/>
              <p:nvPr/>
            </p:nvSpPr>
            <p:spPr>
              <a:xfrm>
                <a:off x="4609800" y="2409300"/>
                <a:ext cx="478900" cy="792025"/>
              </a:xfrm>
              <a:custGeom>
                <a:avLst/>
                <a:gdLst/>
                <a:ahLst/>
                <a:cxnLst/>
                <a:rect l="l" t="t" r="r" b="b"/>
                <a:pathLst>
                  <a:path w="19156" h="31681" fill="none" extrusionOk="0">
                    <a:moveTo>
                      <a:pt x="1" y="31681"/>
                    </a:moveTo>
                    <a:cubicBezTo>
                      <a:pt x="3185" y="24948"/>
                      <a:pt x="6838" y="18528"/>
                      <a:pt x="10961" y="12370"/>
                    </a:cubicBezTo>
                    <a:cubicBezTo>
                      <a:pt x="10961" y="12370"/>
                      <a:pt x="17694" y="7046"/>
                      <a:pt x="19155" y="0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91"/>
              <p:cNvSpPr/>
              <p:nvPr/>
            </p:nvSpPr>
            <p:spPr>
              <a:xfrm>
                <a:off x="3858250" y="577350"/>
                <a:ext cx="390150" cy="383500"/>
              </a:xfrm>
              <a:custGeom>
                <a:avLst/>
                <a:gdLst/>
                <a:ahLst/>
                <a:cxnLst/>
                <a:rect l="l" t="t" r="r" b="b"/>
                <a:pathLst>
                  <a:path w="15606" h="15340" extrusionOk="0">
                    <a:moveTo>
                      <a:pt x="9708" y="1"/>
                    </a:moveTo>
                    <a:lnTo>
                      <a:pt x="1" y="8926"/>
                    </a:lnTo>
                    <a:lnTo>
                      <a:pt x="2454" y="14354"/>
                    </a:lnTo>
                    <a:cubicBezTo>
                      <a:pt x="4300" y="15056"/>
                      <a:pt x="5923" y="15340"/>
                      <a:pt x="7340" y="15340"/>
                    </a:cubicBezTo>
                    <a:cubicBezTo>
                      <a:pt x="13291" y="15340"/>
                      <a:pt x="15606" y="10335"/>
                      <a:pt x="15606" y="10335"/>
                    </a:cubicBezTo>
                    <a:lnTo>
                      <a:pt x="9708" y="1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91"/>
              <p:cNvSpPr/>
              <p:nvPr/>
            </p:nvSpPr>
            <p:spPr>
              <a:xfrm>
                <a:off x="3633825" y="363650"/>
                <a:ext cx="452800" cy="458700"/>
              </a:xfrm>
              <a:custGeom>
                <a:avLst/>
                <a:gdLst/>
                <a:ahLst/>
                <a:cxnLst/>
                <a:rect l="l" t="t" r="r" b="b"/>
                <a:pathLst>
                  <a:path w="18112" h="18348" extrusionOk="0">
                    <a:moveTo>
                      <a:pt x="9307" y="0"/>
                    </a:moveTo>
                    <a:cubicBezTo>
                      <a:pt x="5722" y="0"/>
                      <a:pt x="2923" y="1555"/>
                      <a:pt x="2923" y="1555"/>
                    </a:cubicBezTo>
                    <a:cubicBezTo>
                      <a:pt x="2923" y="1555"/>
                      <a:pt x="1" y="15282"/>
                      <a:pt x="5063" y="17735"/>
                    </a:cubicBezTo>
                    <a:cubicBezTo>
                      <a:pt x="5882" y="18144"/>
                      <a:pt x="7173" y="18348"/>
                      <a:pt x="8613" y="18348"/>
                    </a:cubicBezTo>
                    <a:cubicBezTo>
                      <a:pt x="11763" y="18348"/>
                      <a:pt x="15624" y="17372"/>
                      <a:pt x="16806" y="15438"/>
                    </a:cubicBezTo>
                    <a:cubicBezTo>
                      <a:pt x="18111" y="13298"/>
                      <a:pt x="17589" y="3434"/>
                      <a:pt x="16023" y="2234"/>
                    </a:cubicBezTo>
                    <a:cubicBezTo>
                      <a:pt x="13785" y="535"/>
                      <a:pt x="11411" y="0"/>
                      <a:pt x="9307" y="0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91"/>
              <p:cNvSpPr/>
              <p:nvPr/>
            </p:nvSpPr>
            <p:spPr>
              <a:xfrm>
                <a:off x="3597300" y="238075"/>
                <a:ext cx="615875" cy="509425"/>
              </a:xfrm>
              <a:custGeom>
                <a:avLst/>
                <a:gdLst/>
                <a:ahLst/>
                <a:cxnLst/>
                <a:rect l="l" t="t" r="r" b="b"/>
                <a:pathLst>
                  <a:path w="24635" h="20377" extrusionOk="0">
                    <a:moveTo>
                      <a:pt x="12899" y="0"/>
                    </a:moveTo>
                    <a:cubicBezTo>
                      <a:pt x="10466" y="0"/>
                      <a:pt x="7238" y="1274"/>
                      <a:pt x="3132" y="3603"/>
                    </a:cubicBezTo>
                    <a:cubicBezTo>
                      <a:pt x="2140" y="4177"/>
                      <a:pt x="0" y="4386"/>
                      <a:pt x="0" y="5482"/>
                    </a:cubicBezTo>
                    <a:cubicBezTo>
                      <a:pt x="0" y="6996"/>
                      <a:pt x="1044" y="9397"/>
                      <a:pt x="2766" y="9918"/>
                    </a:cubicBezTo>
                    <a:cubicBezTo>
                      <a:pt x="3197" y="10062"/>
                      <a:pt x="3639" y="10129"/>
                      <a:pt x="4087" y="10129"/>
                    </a:cubicBezTo>
                    <a:cubicBezTo>
                      <a:pt x="4615" y="10129"/>
                      <a:pt x="5152" y="10036"/>
                      <a:pt x="5689" y="9866"/>
                    </a:cubicBezTo>
                    <a:cubicBezTo>
                      <a:pt x="5963" y="9800"/>
                      <a:pt x="6253" y="9767"/>
                      <a:pt x="6546" y="9767"/>
                    </a:cubicBezTo>
                    <a:cubicBezTo>
                      <a:pt x="7872" y="9767"/>
                      <a:pt x="9238" y="10457"/>
                      <a:pt x="9238" y="11954"/>
                    </a:cubicBezTo>
                    <a:cubicBezTo>
                      <a:pt x="9238" y="12424"/>
                      <a:pt x="9082" y="13259"/>
                      <a:pt x="9499" y="13467"/>
                    </a:cubicBezTo>
                    <a:lnTo>
                      <a:pt x="10543" y="13467"/>
                    </a:lnTo>
                    <a:cubicBezTo>
                      <a:pt x="11221" y="13467"/>
                      <a:pt x="11639" y="14303"/>
                      <a:pt x="11535" y="14981"/>
                    </a:cubicBezTo>
                    <a:cubicBezTo>
                      <a:pt x="11430" y="15660"/>
                      <a:pt x="11900" y="16181"/>
                      <a:pt x="11796" y="16860"/>
                    </a:cubicBezTo>
                    <a:cubicBezTo>
                      <a:pt x="11587" y="18478"/>
                      <a:pt x="13674" y="20252"/>
                      <a:pt x="15292" y="20357"/>
                    </a:cubicBezTo>
                    <a:cubicBezTo>
                      <a:pt x="15411" y="20370"/>
                      <a:pt x="15549" y="20377"/>
                      <a:pt x="15704" y="20377"/>
                    </a:cubicBezTo>
                    <a:cubicBezTo>
                      <a:pt x="17395" y="20377"/>
                      <a:pt x="21095" y="19555"/>
                      <a:pt x="22912" y="17069"/>
                    </a:cubicBezTo>
                    <a:cubicBezTo>
                      <a:pt x="24635" y="14720"/>
                      <a:pt x="24426" y="10754"/>
                      <a:pt x="21555" y="4856"/>
                    </a:cubicBezTo>
                    <a:cubicBezTo>
                      <a:pt x="20650" y="3128"/>
                      <a:pt x="18966" y="2340"/>
                      <a:pt x="17910" y="2340"/>
                    </a:cubicBezTo>
                    <a:cubicBezTo>
                      <a:pt x="17627" y="2340"/>
                      <a:pt x="17389" y="2397"/>
                      <a:pt x="17223" y="2507"/>
                    </a:cubicBezTo>
                    <a:cubicBezTo>
                      <a:pt x="16254" y="800"/>
                      <a:pt x="14826" y="0"/>
                      <a:pt x="128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91"/>
              <p:cNvSpPr/>
              <p:nvPr/>
            </p:nvSpPr>
            <p:spPr>
              <a:xfrm>
                <a:off x="3824325" y="536025"/>
                <a:ext cx="97875" cy="16205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6482" extrusionOk="0">
                    <a:moveTo>
                      <a:pt x="1698" y="1"/>
                    </a:moveTo>
                    <a:cubicBezTo>
                      <a:pt x="991" y="1"/>
                      <a:pt x="329" y="589"/>
                      <a:pt x="1" y="2124"/>
                    </a:cubicBezTo>
                    <a:lnTo>
                      <a:pt x="314" y="5881"/>
                    </a:lnTo>
                    <a:cubicBezTo>
                      <a:pt x="567" y="6290"/>
                      <a:pt x="893" y="6481"/>
                      <a:pt x="1251" y="6481"/>
                    </a:cubicBezTo>
                    <a:cubicBezTo>
                      <a:pt x="1852" y="6481"/>
                      <a:pt x="2543" y="5943"/>
                      <a:pt x="3132" y="4994"/>
                    </a:cubicBezTo>
                    <a:cubicBezTo>
                      <a:pt x="3654" y="4211"/>
                      <a:pt x="3915" y="1080"/>
                      <a:pt x="2610" y="297"/>
                    </a:cubicBezTo>
                    <a:cubicBezTo>
                      <a:pt x="2313" y="109"/>
                      <a:pt x="2001" y="1"/>
                      <a:pt x="1698" y="1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91"/>
              <p:cNvSpPr/>
              <p:nvPr/>
            </p:nvSpPr>
            <p:spPr>
              <a:xfrm>
                <a:off x="3870000" y="730025"/>
                <a:ext cx="37850" cy="9135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3654" fill="none" extrusionOk="0">
                    <a:moveTo>
                      <a:pt x="0" y="3654"/>
                    </a:moveTo>
                    <a:cubicBezTo>
                      <a:pt x="1514" y="2401"/>
                      <a:pt x="1305" y="0"/>
                      <a:pt x="1305" y="0"/>
                    </a:cubicBezTo>
                  </a:path>
                </a:pathLst>
              </a:custGeom>
              <a:noFill/>
              <a:ln w="7825" cap="flat" cmpd="sng">
                <a:solidFill>
                  <a:srgbClr val="E8887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91"/>
              <p:cNvSpPr/>
              <p:nvPr/>
            </p:nvSpPr>
            <p:spPr>
              <a:xfrm>
                <a:off x="3710800" y="560075"/>
                <a:ext cx="34050" cy="45350"/>
              </a:xfrm>
              <a:custGeom>
                <a:avLst/>
                <a:gdLst/>
                <a:ahLst/>
                <a:cxnLst/>
                <a:rect l="l" t="t" r="r" b="b"/>
                <a:pathLst>
                  <a:path w="1362" h="1814" extrusionOk="0">
                    <a:moveTo>
                      <a:pt x="559" y="0"/>
                    </a:moveTo>
                    <a:cubicBezTo>
                      <a:pt x="458" y="0"/>
                      <a:pt x="354" y="80"/>
                      <a:pt x="262" y="274"/>
                    </a:cubicBezTo>
                    <a:cubicBezTo>
                      <a:pt x="53" y="744"/>
                      <a:pt x="1" y="1475"/>
                      <a:pt x="366" y="1736"/>
                    </a:cubicBezTo>
                    <a:cubicBezTo>
                      <a:pt x="418" y="1788"/>
                      <a:pt x="484" y="1814"/>
                      <a:pt x="549" y="1814"/>
                    </a:cubicBezTo>
                    <a:cubicBezTo>
                      <a:pt x="614" y="1814"/>
                      <a:pt x="679" y="1788"/>
                      <a:pt x="732" y="1736"/>
                    </a:cubicBezTo>
                    <a:cubicBezTo>
                      <a:pt x="1361" y="1358"/>
                      <a:pt x="978" y="0"/>
                      <a:pt x="5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91"/>
              <p:cNvSpPr/>
              <p:nvPr/>
            </p:nvSpPr>
            <p:spPr>
              <a:xfrm>
                <a:off x="3701675" y="526475"/>
                <a:ext cx="561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575" fill="none" extrusionOk="0">
                    <a:moveTo>
                      <a:pt x="1" y="105"/>
                    </a:moveTo>
                    <a:cubicBezTo>
                      <a:pt x="783" y="0"/>
                      <a:pt x="1566" y="157"/>
                      <a:pt x="2245" y="574"/>
                    </a:cubicBezTo>
                  </a:path>
                </a:pathLst>
              </a:custGeom>
              <a:noFill/>
              <a:ln w="11750" cap="flat" cmpd="sng">
                <a:solidFill>
                  <a:schemeClr val="accent1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91"/>
              <p:cNvSpPr/>
              <p:nvPr/>
            </p:nvSpPr>
            <p:spPr>
              <a:xfrm>
                <a:off x="3708200" y="690875"/>
                <a:ext cx="574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2297" h="2770" extrusionOk="0">
                    <a:moveTo>
                      <a:pt x="53" y="1"/>
                    </a:moveTo>
                    <a:cubicBezTo>
                      <a:pt x="53" y="1"/>
                      <a:pt x="1" y="2767"/>
                      <a:pt x="1044" y="2767"/>
                    </a:cubicBezTo>
                    <a:cubicBezTo>
                      <a:pt x="1066" y="2769"/>
                      <a:pt x="1087" y="2770"/>
                      <a:pt x="1107" y="2770"/>
                    </a:cubicBezTo>
                    <a:cubicBezTo>
                      <a:pt x="2196" y="2770"/>
                      <a:pt x="2297" y="105"/>
                      <a:pt x="2297" y="105"/>
                    </a:cubicBezTo>
                    <a:lnTo>
                      <a:pt x="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91"/>
              <p:cNvSpPr/>
              <p:nvPr/>
            </p:nvSpPr>
            <p:spPr>
              <a:xfrm>
                <a:off x="4214450" y="766925"/>
                <a:ext cx="1066050" cy="1294000"/>
              </a:xfrm>
              <a:custGeom>
                <a:avLst/>
                <a:gdLst/>
                <a:ahLst/>
                <a:cxnLst/>
                <a:rect l="l" t="t" r="r" b="b"/>
                <a:pathLst>
                  <a:path w="42642" h="51760" extrusionOk="0">
                    <a:moveTo>
                      <a:pt x="4266" y="0"/>
                    </a:moveTo>
                    <a:cubicBezTo>
                      <a:pt x="1596" y="0"/>
                      <a:pt x="1" y="403"/>
                      <a:pt x="1" y="403"/>
                    </a:cubicBezTo>
                    <a:lnTo>
                      <a:pt x="2924" y="18305"/>
                    </a:lnTo>
                    <a:cubicBezTo>
                      <a:pt x="2924" y="18305"/>
                      <a:pt x="12788" y="19975"/>
                      <a:pt x="19729" y="26917"/>
                    </a:cubicBezTo>
                    <a:cubicBezTo>
                      <a:pt x="26723" y="33910"/>
                      <a:pt x="24635" y="51290"/>
                      <a:pt x="24635" y="51290"/>
                    </a:cubicBezTo>
                    <a:lnTo>
                      <a:pt x="37892" y="51760"/>
                    </a:lnTo>
                    <a:cubicBezTo>
                      <a:pt x="37892" y="51760"/>
                      <a:pt x="42641" y="24725"/>
                      <a:pt x="32412" y="13869"/>
                    </a:cubicBezTo>
                    <a:cubicBezTo>
                      <a:pt x="26514" y="7553"/>
                      <a:pt x="18633" y="3013"/>
                      <a:pt x="12475" y="1186"/>
                    </a:cubicBezTo>
                    <a:cubicBezTo>
                      <a:pt x="9227" y="258"/>
                      <a:pt x="6402" y="0"/>
                      <a:pt x="42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91"/>
              <p:cNvSpPr/>
              <p:nvPr/>
            </p:nvSpPr>
            <p:spPr>
              <a:xfrm>
                <a:off x="2300350" y="1725575"/>
                <a:ext cx="584550" cy="328200"/>
              </a:xfrm>
              <a:custGeom>
                <a:avLst/>
                <a:gdLst/>
                <a:ahLst/>
                <a:cxnLst/>
                <a:rect l="l" t="t" r="r" b="b"/>
                <a:pathLst>
                  <a:path w="23382" h="13128" extrusionOk="0">
                    <a:moveTo>
                      <a:pt x="20146" y="1"/>
                    </a:moveTo>
                    <a:cubicBezTo>
                      <a:pt x="15971" y="1201"/>
                      <a:pt x="3340" y="2506"/>
                      <a:pt x="3131" y="3393"/>
                    </a:cubicBezTo>
                    <a:cubicBezTo>
                      <a:pt x="2923" y="4228"/>
                      <a:pt x="7359" y="3811"/>
                      <a:pt x="7098" y="4489"/>
                    </a:cubicBezTo>
                    <a:cubicBezTo>
                      <a:pt x="6785" y="5168"/>
                      <a:pt x="0" y="6264"/>
                      <a:pt x="0" y="7203"/>
                    </a:cubicBezTo>
                    <a:cubicBezTo>
                      <a:pt x="15" y="7570"/>
                      <a:pt x="616" y="7699"/>
                      <a:pt x="1459" y="7699"/>
                    </a:cubicBezTo>
                    <a:cubicBezTo>
                      <a:pt x="3139" y="7699"/>
                      <a:pt x="5781" y="7184"/>
                      <a:pt x="6652" y="7003"/>
                    </a:cubicBezTo>
                    <a:lnTo>
                      <a:pt x="6652" y="7003"/>
                    </a:lnTo>
                    <a:cubicBezTo>
                      <a:pt x="5933" y="7169"/>
                      <a:pt x="4143" y="7670"/>
                      <a:pt x="4436" y="8508"/>
                    </a:cubicBezTo>
                    <a:cubicBezTo>
                      <a:pt x="4595" y="9103"/>
                      <a:pt x="5328" y="9367"/>
                      <a:pt x="6657" y="9367"/>
                    </a:cubicBezTo>
                    <a:cubicBezTo>
                      <a:pt x="7075" y="9367"/>
                      <a:pt x="7553" y="9341"/>
                      <a:pt x="8090" y="9291"/>
                    </a:cubicBezTo>
                    <a:lnTo>
                      <a:pt x="8090" y="9291"/>
                    </a:lnTo>
                    <a:cubicBezTo>
                      <a:pt x="6837" y="9552"/>
                      <a:pt x="6367" y="10178"/>
                      <a:pt x="6628" y="10961"/>
                    </a:cubicBezTo>
                    <a:cubicBezTo>
                      <a:pt x="6798" y="11435"/>
                      <a:pt x="7363" y="11580"/>
                      <a:pt x="8097" y="11580"/>
                    </a:cubicBezTo>
                    <a:cubicBezTo>
                      <a:pt x="8492" y="11580"/>
                      <a:pt x="8937" y="11538"/>
                      <a:pt x="9394" y="11483"/>
                    </a:cubicBezTo>
                    <a:lnTo>
                      <a:pt x="9394" y="11483"/>
                    </a:lnTo>
                    <a:cubicBezTo>
                      <a:pt x="8507" y="11692"/>
                      <a:pt x="7829" y="12266"/>
                      <a:pt x="8403" y="12788"/>
                    </a:cubicBezTo>
                    <a:cubicBezTo>
                      <a:pt x="8644" y="13012"/>
                      <a:pt x="9365" y="13128"/>
                      <a:pt x="10552" y="13128"/>
                    </a:cubicBezTo>
                    <a:cubicBezTo>
                      <a:pt x="12955" y="13128"/>
                      <a:pt x="17268" y="12653"/>
                      <a:pt x="23382" y="11639"/>
                    </a:cubicBezTo>
                    <a:lnTo>
                      <a:pt x="20146" y="1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91"/>
              <p:cNvSpPr/>
              <p:nvPr/>
            </p:nvSpPr>
            <p:spPr>
              <a:xfrm>
                <a:off x="3727775" y="775525"/>
                <a:ext cx="1470525" cy="1689900"/>
              </a:xfrm>
              <a:custGeom>
                <a:avLst/>
                <a:gdLst/>
                <a:ahLst/>
                <a:cxnLst/>
                <a:rect l="l" t="t" r="r" b="b"/>
                <a:pathLst>
                  <a:path w="58821" h="67596" extrusionOk="0">
                    <a:moveTo>
                      <a:pt x="19744" y="0"/>
                    </a:moveTo>
                    <a:cubicBezTo>
                      <a:pt x="19563" y="0"/>
                      <a:pt x="19468" y="7"/>
                      <a:pt x="19468" y="7"/>
                    </a:cubicBezTo>
                    <a:cubicBezTo>
                      <a:pt x="19468" y="7"/>
                      <a:pt x="17746" y="1938"/>
                      <a:pt x="13831" y="3452"/>
                    </a:cubicBezTo>
                    <a:cubicBezTo>
                      <a:pt x="12605" y="3921"/>
                      <a:pt x="11326" y="4156"/>
                      <a:pt x="10054" y="4156"/>
                    </a:cubicBezTo>
                    <a:cubicBezTo>
                      <a:pt x="8782" y="4156"/>
                      <a:pt x="7516" y="3921"/>
                      <a:pt x="6316" y="3452"/>
                    </a:cubicBezTo>
                    <a:cubicBezTo>
                      <a:pt x="6316" y="3452"/>
                      <a:pt x="0" y="15456"/>
                      <a:pt x="3028" y="27877"/>
                    </a:cubicBezTo>
                    <a:cubicBezTo>
                      <a:pt x="6055" y="40299"/>
                      <a:pt x="13779" y="67595"/>
                      <a:pt x="13779" y="67595"/>
                    </a:cubicBezTo>
                    <a:lnTo>
                      <a:pt x="58820" y="52460"/>
                    </a:lnTo>
                    <a:cubicBezTo>
                      <a:pt x="58820" y="52460"/>
                      <a:pt x="50261" y="21249"/>
                      <a:pt x="39301" y="10289"/>
                    </a:cubicBezTo>
                    <a:cubicBezTo>
                      <a:pt x="29516" y="504"/>
                      <a:pt x="21327" y="0"/>
                      <a:pt x="197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91"/>
              <p:cNvSpPr/>
              <p:nvPr/>
            </p:nvSpPr>
            <p:spPr>
              <a:xfrm>
                <a:off x="4694625" y="960975"/>
                <a:ext cx="503675" cy="1126050"/>
              </a:xfrm>
              <a:custGeom>
                <a:avLst/>
                <a:gdLst/>
                <a:ahLst/>
                <a:cxnLst/>
                <a:rect l="l" t="t" r="r" b="b"/>
                <a:pathLst>
                  <a:path w="20147" h="45042" fill="none" extrusionOk="0">
                    <a:moveTo>
                      <a:pt x="0" y="0"/>
                    </a:moveTo>
                    <a:cubicBezTo>
                      <a:pt x="9029" y="10543"/>
                      <a:pt x="20146" y="45042"/>
                      <a:pt x="20146" y="45042"/>
                    </a:cubicBezTo>
                  </a:path>
                </a:pathLst>
              </a:custGeom>
              <a:noFill/>
              <a:ln w="11750" cap="flat" cmpd="sng">
                <a:solidFill>
                  <a:schemeClr val="accent5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91"/>
              <p:cNvSpPr/>
              <p:nvPr/>
            </p:nvSpPr>
            <p:spPr>
              <a:xfrm>
                <a:off x="2680025" y="861800"/>
                <a:ext cx="1260450" cy="1209575"/>
              </a:xfrm>
              <a:custGeom>
                <a:avLst/>
                <a:gdLst/>
                <a:ahLst/>
                <a:cxnLst/>
                <a:rect l="l" t="t" r="r" b="b"/>
                <a:pathLst>
                  <a:path w="50418" h="48383" extrusionOk="0">
                    <a:moveTo>
                      <a:pt x="48226" y="1"/>
                    </a:moveTo>
                    <a:cubicBezTo>
                      <a:pt x="42276" y="2297"/>
                      <a:pt x="37213" y="8038"/>
                      <a:pt x="34082" y="13988"/>
                    </a:cubicBezTo>
                    <a:cubicBezTo>
                      <a:pt x="28967" y="23696"/>
                      <a:pt x="25835" y="30742"/>
                      <a:pt x="25835" y="30742"/>
                    </a:cubicBezTo>
                    <a:lnTo>
                      <a:pt x="1" y="34604"/>
                    </a:lnTo>
                    <a:lnTo>
                      <a:pt x="1306" y="48382"/>
                    </a:lnTo>
                    <a:cubicBezTo>
                      <a:pt x="1306" y="48382"/>
                      <a:pt x="18842" y="47861"/>
                      <a:pt x="32829" y="45773"/>
                    </a:cubicBezTo>
                    <a:cubicBezTo>
                      <a:pt x="42746" y="44311"/>
                      <a:pt x="50418" y="23696"/>
                      <a:pt x="50418" y="23696"/>
                    </a:cubicBezTo>
                    <a:lnTo>
                      <a:pt x="482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91"/>
              <p:cNvSpPr/>
              <p:nvPr/>
            </p:nvSpPr>
            <p:spPr>
              <a:xfrm>
                <a:off x="3842600" y="769175"/>
                <a:ext cx="420150" cy="207475"/>
              </a:xfrm>
              <a:custGeom>
                <a:avLst/>
                <a:gdLst/>
                <a:ahLst/>
                <a:cxnLst/>
                <a:rect l="l" t="t" r="r" b="b"/>
                <a:pathLst>
                  <a:path w="16806" h="8299" fill="none" extrusionOk="0">
                    <a:moveTo>
                      <a:pt x="0" y="4489"/>
                    </a:moveTo>
                    <a:cubicBezTo>
                      <a:pt x="0" y="4489"/>
                      <a:pt x="2871" y="8299"/>
                      <a:pt x="9708" y="5741"/>
                    </a:cubicBezTo>
                    <a:cubicBezTo>
                      <a:pt x="16545" y="3184"/>
                      <a:pt x="16806" y="0"/>
                      <a:pt x="16806" y="0"/>
                    </a:cubicBezTo>
                  </a:path>
                </a:pathLst>
              </a:custGeom>
              <a:noFill/>
              <a:ln w="11750" cap="flat" cmpd="sng">
                <a:solidFill>
                  <a:schemeClr val="accent5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91"/>
              <p:cNvSpPr/>
              <p:nvPr/>
            </p:nvSpPr>
            <p:spPr>
              <a:xfrm>
                <a:off x="3858250" y="1482875"/>
                <a:ext cx="7047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5951" fill="none" extrusionOk="0">
                    <a:moveTo>
                      <a:pt x="1" y="5951"/>
                    </a:moveTo>
                    <a:lnTo>
                      <a:pt x="2819" y="1"/>
                    </a:lnTo>
                  </a:path>
                </a:pathLst>
              </a:custGeom>
              <a:noFill/>
              <a:ln w="11750" cap="flat" cmpd="sng">
                <a:solidFill>
                  <a:schemeClr val="accent5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91"/>
              <p:cNvSpPr/>
              <p:nvPr/>
            </p:nvSpPr>
            <p:spPr>
              <a:xfrm>
                <a:off x="2780500" y="1712525"/>
                <a:ext cx="24825" cy="3549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14197" fill="none" extrusionOk="0">
                    <a:moveTo>
                      <a:pt x="0" y="1"/>
                    </a:moveTo>
                    <a:lnTo>
                      <a:pt x="992" y="14197"/>
                    </a:lnTo>
                  </a:path>
                </a:pathLst>
              </a:custGeom>
              <a:noFill/>
              <a:ln w="11750" cap="flat" cmpd="sng">
                <a:solidFill>
                  <a:schemeClr val="accent5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91"/>
              <p:cNvSpPr/>
              <p:nvPr/>
            </p:nvSpPr>
            <p:spPr>
              <a:xfrm>
                <a:off x="4051350" y="2019150"/>
                <a:ext cx="11247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44990" h="14876" fill="none" extrusionOk="0">
                    <a:moveTo>
                      <a:pt x="1" y="14875"/>
                    </a:moveTo>
                    <a:lnTo>
                      <a:pt x="44990" y="1"/>
                    </a:lnTo>
                  </a:path>
                </a:pathLst>
              </a:custGeom>
              <a:noFill/>
              <a:ln w="11750" cap="flat" cmpd="sng">
                <a:solidFill>
                  <a:schemeClr val="accent5"/>
                </a:solidFill>
                <a:prstDash val="solid"/>
                <a:miter lim="5219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96" name="Google Shape;2096;p91"/>
            <p:cNvCxnSpPr/>
            <p:nvPr/>
          </p:nvCxnSpPr>
          <p:spPr>
            <a:xfrm>
              <a:off x="4938325" y="4172225"/>
              <a:ext cx="1016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7" name="Google Shape;2097;p91"/>
          <p:cNvGrpSpPr/>
          <p:nvPr/>
        </p:nvGrpSpPr>
        <p:grpSpPr>
          <a:xfrm>
            <a:off x="1206218" y="2024096"/>
            <a:ext cx="1186954" cy="2143045"/>
            <a:chOff x="2341250" y="238125"/>
            <a:chExt cx="2871200" cy="5183950"/>
          </a:xfrm>
        </p:grpSpPr>
        <p:sp>
          <p:nvSpPr>
            <p:cNvPr id="2098" name="Google Shape;2098;p91"/>
            <p:cNvSpPr/>
            <p:nvPr/>
          </p:nvSpPr>
          <p:spPr>
            <a:xfrm>
              <a:off x="3261750" y="666500"/>
              <a:ext cx="290700" cy="251850"/>
            </a:xfrm>
            <a:custGeom>
              <a:avLst/>
              <a:gdLst/>
              <a:ahLst/>
              <a:cxnLst/>
              <a:rect l="l" t="t" r="r" b="b"/>
              <a:pathLst>
                <a:path w="11628" h="10074" extrusionOk="0">
                  <a:moveTo>
                    <a:pt x="969" y="0"/>
                  </a:moveTo>
                  <a:lnTo>
                    <a:pt x="0" y="6834"/>
                  </a:lnTo>
                  <a:cubicBezTo>
                    <a:pt x="1335" y="8881"/>
                    <a:pt x="3563" y="10073"/>
                    <a:pt x="5938" y="10073"/>
                  </a:cubicBezTo>
                  <a:cubicBezTo>
                    <a:pt x="6286" y="10073"/>
                    <a:pt x="6636" y="10048"/>
                    <a:pt x="6987" y="9996"/>
                  </a:cubicBezTo>
                  <a:cubicBezTo>
                    <a:pt x="11067" y="9537"/>
                    <a:pt x="11628" y="7446"/>
                    <a:pt x="11628" y="7446"/>
                  </a:cubicBezTo>
                  <a:lnTo>
                    <a:pt x="10914" y="153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1"/>
            <p:cNvSpPr/>
            <p:nvPr/>
          </p:nvSpPr>
          <p:spPr>
            <a:xfrm>
              <a:off x="3264300" y="358700"/>
              <a:ext cx="411825" cy="392250"/>
            </a:xfrm>
            <a:custGeom>
              <a:avLst/>
              <a:gdLst/>
              <a:ahLst/>
              <a:cxnLst/>
              <a:rect l="l" t="t" r="r" b="b"/>
              <a:pathLst>
                <a:path w="16473" h="15690" extrusionOk="0">
                  <a:moveTo>
                    <a:pt x="7406" y="1"/>
                  </a:moveTo>
                  <a:cubicBezTo>
                    <a:pt x="5727" y="1"/>
                    <a:pt x="3953" y="312"/>
                    <a:pt x="2397" y="787"/>
                  </a:cubicBezTo>
                  <a:cubicBezTo>
                    <a:pt x="0" y="1552"/>
                    <a:pt x="1683" y="11445"/>
                    <a:pt x="2040" y="12618"/>
                  </a:cubicBezTo>
                  <a:cubicBezTo>
                    <a:pt x="2313" y="13514"/>
                    <a:pt x="6008" y="15690"/>
                    <a:pt x="9397" y="15690"/>
                  </a:cubicBezTo>
                  <a:cubicBezTo>
                    <a:pt x="10445" y="15690"/>
                    <a:pt x="11463" y="15482"/>
                    <a:pt x="12342" y="14964"/>
                  </a:cubicBezTo>
                  <a:cubicBezTo>
                    <a:pt x="16473" y="12567"/>
                    <a:pt x="13566" y="3388"/>
                    <a:pt x="13566" y="3388"/>
                  </a:cubicBezTo>
                  <a:cubicBezTo>
                    <a:pt x="12797" y="890"/>
                    <a:pt x="10239" y="1"/>
                    <a:pt x="7406" y="1"/>
                  </a:cubicBez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1"/>
            <p:cNvSpPr/>
            <p:nvPr/>
          </p:nvSpPr>
          <p:spPr>
            <a:xfrm>
              <a:off x="3371400" y="717500"/>
              <a:ext cx="169575" cy="65050"/>
            </a:xfrm>
            <a:custGeom>
              <a:avLst/>
              <a:gdLst/>
              <a:ahLst/>
              <a:cxnLst/>
              <a:rect l="l" t="t" r="r" b="b"/>
              <a:pathLst>
                <a:path w="6783" h="2602" fill="none" extrusionOk="0">
                  <a:moveTo>
                    <a:pt x="6783" y="1581"/>
                  </a:moveTo>
                  <a:cubicBezTo>
                    <a:pt x="6783" y="1581"/>
                    <a:pt x="2907" y="2601"/>
                    <a:pt x="0" y="0"/>
                  </a:cubicBezTo>
                </a:path>
              </a:pathLst>
            </a:custGeom>
            <a:noFill/>
            <a:ln w="11475" cap="flat" cmpd="sng">
              <a:solidFill>
                <a:srgbClr val="C45F47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1"/>
            <p:cNvSpPr/>
            <p:nvPr/>
          </p:nvSpPr>
          <p:spPr>
            <a:xfrm>
              <a:off x="3195450" y="238125"/>
              <a:ext cx="485775" cy="445425"/>
            </a:xfrm>
            <a:custGeom>
              <a:avLst/>
              <a:gdLst/>
              <a:ahLst/>
              <a:cxnLst/>
              <a:rect l="l" t="t" r="r" b="b"/>
              <a:pathLst>
                <a:path w="19431" h="17817" extrusionOk="0">
                  <a:moveTo>
                    <a:pt x="11959" y="0"/>
                  </a:moveTo>
                  <a:cubicBezTo>
                    <a:pt x="11707" y="0"/>
                    <a:pt x="11458" y="34"/>
                    <a:pt x="11220" y="102"/>
                  </a:cubicBezTo>
                  <a:cubicBezTo>
                    <a:pt x="10455" y="357"/>
                    <a:pt x="9792" y="765"/>
                    <a:pt x="9180" y="1275"/>
                  </a:cubicBezTo>
                  <a:cubicBezTo>
                    <a:pt x="8772" y="1632"/>
                    <a:pt x="8262" y="1938"/>
                    <a:pt x="7752" y="2142"/>
                  </a:cubicBezTo>
                  <a:cubicBezTo>
                    <a:pt x="7445" y="2255"/>
                    <a:pt x="7122" y="2291"/>
                    <a:pt x="6792" y="2291"/>
                  </a:cubicBezTo>
                  <a:cubicBezTo>
                    <a:pt x="6204" y="2291"/>
                    <a:pt x="5592" y="2176"/>
                    <a:pt x="5004" y="2176"/>
                  </a:cubicBezTo>
                  <a:cubicBezTo>
                    <a:pt x="4882" y="2176"/>
                    <a:pt x="4761" y="2181"/>
                    <a:pt x="4641" y="2193"/>
                  </a:cubicBezTo>
                  <a:cubicBezTo>
                    <a:pt x="3417" y="2346"/>
                    <a:pt x="2397" y="3162"/>
                    <a:pt x="1990" y="4284"/>
                  </a:cubicBezTo>
                  <a:cubicBezTo>
                    <a:pt x="1582" y="5457"/>
                    <a:pt x="1837" y="6783"/>
                    <a:pt x="1225" y="7854"/>
                  </a:cubicBezTo>
                  <a:cubicBezTo>
                    <a:pt x="868" y="8364"/>
                    <a:pt x="511" y="8874"/>
                    <a:pt x="205" y="9435"/>
                  </a:cubicBezTo>
                  <a:cubicBezTo>
                    <a:pt x="1" y="10251"/>
                    <a:pt x="154" y="11118"/>
                    <a:pt x="613" y="11831"/>
                  </a:cubicBezTo>
                  <a:cubicBezTo>
                    <a:pt x="1021" y="12494"/>
                    <a:pt x="1378" y="13208"/>
                    <a:pt x="1633" y="13922"/>
                  </a:cubicBezTo>
                  <a:cubicBezTo>
                    <a:pt x="1837" y="14483"/>
                    <a:pt x="1888" y="15044"/>
                    <a:pt x="2091" y="15605"/>
                  </a:cubicBezTo>
                  <a:cubicBezTo>
                    <a:pt x="2448" y="16676"/>
                    <a:pt x="3111" y="17645"/>
                    <a:pt x="4335" y="17798"/>
                  </a:cubicBezTo>
                  <a:cubicBezTo>
                    <a:pt x="4444" y="17810"/>
                    <a:pt x="4549" y="17817"/>
                    <a:pt x="4653" y="17817"/>
                  </a:cubicBezTo>
                  <a:cubicBezTo>
                    <a:pt x="4987" y="17817"/>
                    <a:pt x="5299" y="17750"/>
                    <a:pt x="5610" y="17594"/>
                  </a:cubicBezTo>
                  <a:cubicBezTo>
                    <a:pt x="5916" y="17288"/>
                    <a:pt x="6120" y="16880"/>
                    <a:pt x="6120" y="16421"/>
                  </a:cubicBezTo>
                  <a:cubicBezTo>
                    <a:pt x="6222" y="15758"/>
                    <a:pt x="6171" y="15044"/>
                    <a:pt x="6018" y="14330"/>
                  </a:cubicBezTo>
                  <a:lnTo>
                    <a:pt x="6018" y="14330"/>
                  </a:lnTo>
                  <a:cubicBezTo>
                    <a:pt x="6382" y="14558"/>
                    <a:pt x="6747" y="14907"/>
                    <a:pt x="7147" y="14907"/>
                  </a:cubicBezTo>
                  <a:cubicBezTo>
                    <a:pt x="7195" y="14907"/>
                    <a:pt x="7244" y="14902"/>
                    <a:pt x="7293" y="14891"/>
                  </a:cubicBezTo>
                  <a:cubicBezTo>
                    <a:pt x="7446" y="14891"/>
                    <a:pt x="7548" y="14738"/>
                    <a:pt x="7650" y="14636"/>
                  </a:cubicBezTo>
                  <a:cubicBezTo>
                    <a:pt x="8670" y="13616"/>
                    <a:pt x="7497" y="11984"/>
                    <a:pt x="7395" y="10914"/>
                  </a:cubicBezTo>
                  <a:cubicBezTo>
                    <a:pt x="7293" y="9690"/>
                    <a:pt x="8313" y="8670"/>
                    <a:pt x="9537" y="8670"/>
                  </a:cubicBezTo>
                  <a:cubicBezTo>
                    <a:pt x="9996" y="8772"/>
                    <a:pt x="10506" y="8874"/>
                    <a:pt x="11016" y="8925"/>
                  </a:cubicBezTo>
                  <a:cubicBezTo>
                    <a:pt x="12036" y="8823"/>
                    <a:pt x="12699" y="7752"/>
                    <a:pt x="13668" y="7548"/>
                  </a:cubicBezTo>
                  <a:cubicBezTo>
                    <a:pt x="13981" y="7465"/>
                    <a:pt x="14283" y="7436"/>
                    <a:pt x="14579" y="7436"/>
                  </a:cubicBezTo>
                  <a:cubicBezTo>
                    <a:pt x="15197" y="7436"/>
                    <a:pt x="15784" y="7564"/>
                    <a:pt x="16371" y="7599"/>
                  </a:cubicBezTo>
                  <a:cubicBezTo>
                    <a:pt x="18003" y="7548"/>
                    <a:pt x="19329" y="6273"/>
                    <a:pt x="19431" y="4641"/>
                  </a:cubicBezTo>
                  <a:cubicBezTo>
                    <a:pt x="19431" y="4080"/>
                    <a:pt x="19278" y="3468"/>
                    <a:pt x="18972" y="2958"/>
                  </a:cubicBezTo>
                  <a:cubicBezTo>
                    <a:pt x="18513" y="2142"/>
                    <a:pt x="17646" y="1530"/>
                    <a:pt x="16728" y="1326"/>
                  </a:cubicBezTo>
                  <a:cubicBezTo>
                    <a:pt x="15810" y="1122"/>
                    <a:pt x="14790" y="1326"/>
                    <a:pt x="14025" y="816"/>
                  </a:cubicBezTo>
                  <a:cubicBezTo>
                    <a:pt x="13821" y="663"/>
                    <a:pt x="13617" y="510"/>
                    <a:pt x="13413" y="408"/>
                  </a:cubicBezTo>
                  <a:cubicBezTo>
                    <a:pt x="12971" y="136"/>
                    <a:pt x="12461" y="0"/>
                    <a:pt x="11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1"/>
            <p:cNvSpPr/>
            <p:nvPr/>
          </p:nvSpPr>
          <p:spPr>
            <a:xfrm>
              <a:off x="3285200" y="556025"/>
              <a:ext cx="93875" cy="117200"/>
            </a:xfrm>
            <a:custGeom>
              <a:avLst/>
              <a:gdLst/>
              <a:ahLst/>
              <a:cxnLst/>
              <a:rect l="l" t="t" r="r" b="b"/>
              <a:pathLst>
                <a:path w="3755" h="4688" extrusionOk="0">
                  <a:moveTo>
                    <a:pt x="1621" y="0"/>
                  </a:moveTo>
                  <a:cubicBezTo>
                    <a:pt x="1446" y="0"/>
                    <a:pt x="1257" y="57"/>
                    <a:pt x="1051" y="186"/>
                  </a:cubicBezTo>
                  <a:cubicBezTo>
                    <a:pt x="745" y="441"/>
                    <a:pt x="490" y="798"/>
                    <a:pt x="439" y="1257"/>
                  </a:cubicBezTo>
                  <a:cubicBezTo>
                    <a:pt x="1" y="2623"/>
                    <a:pt x="914" y="4688"/>
                    <a:pt x="2243" y="4688"/>
                  </a:cubicBezTo>
                  <a:cubicBezTo>
                    <a:pt x="2304" y="4688"/>
                    <a:pt x="2366" y="4683"/>
                    <a:pt x="2428" y="4674"/>
                  </a:cubicBezTo>
                  <a:cubicBezTo>
                    <a:pt x="3091" y="4572"/>
                    <a:pt x="3448" y="3756"/>
                    <a:pt x="3754" y="3093"/>
                  </a:cubicBezTo>
                  <a:lnTo>
                    <a:pt x="2989" y="1461"/>
                  </a:lnTo>
                  <a:cubicBezTo>
                    <a:pt x="2708" y="778"/>
                    <a:pt x="2268" y="0"/>
                    <a:pt x="1621" y="0"/>
                  </a:cubicBez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1"/>
            <p:cNvSpPr/>
            <p:nvPr/>
          </p:nvSpPr>
          <p:spPr>
            <a:xfrm>
              <a:off x="3525675" y="535175"/>
              <a:ext cx="40800" cy="86725"/>
            </a:xfrm>
            <a:custGeom>
              <a:avLst/>
              <a:gdLst/>
              <a:ahLst/>
              <a:cxnLst/>
              <a:rect l="l" t="t" r="r" b="b"/>
              <a:pathLst>
                <a:path w="1632" h="3469" fill="none" extrusionOk="0">
                  <a:moveTo>
                    <a:pt x="357" y="0"/>
                  </a:moveTo>
                  <a:cubicBezTo>
                    <a:pt x="357" y="0"/>
                    <a:pt x="1632" y="2346"/>
                    <a:pt x="1428" y="2805"/>
                  </a:cubicBezTo>
                  <a:cubicBezTo>
                    <a:pt x="1173" y="3468"/>
                    <a:pt x="0" y="3162"/>
                    <a:pt x="0" y="3162"/>
                  </a:cubicBezTo>
                </a:path>
              </a:pathLst>
            </a:custGeom>
            <a:noFill/>
            <a:ln w="11475" cap="flat" cmpd="sng">
              <a:solidFill>
                <a:srgbClr val="C45F47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1"/>
            <p:cNvSpPr/>
            <p:nvPr/>
          </p:nvSpPr>
          <p:spPr>
            <a:xfrm>
              <a:off x="3509100" y="646100"/>
              <a:ext cx="82875" cy="64625"/>
            </a:xfrm>
            <a:custGeom>
              <a:avLst/>
              <a:gdLst/>
              <a:ahLst/>
              <a:cxnLst/>
              <a:rect l="l" t="t" r="r" b="b"/>
              <a:pathLst>
                <a:path w="3315" h="2585" extrusionOk="0">
                  <a:moveTo>
                    <a:pt x="3111" y="0"/>
                  </a:moveTo>
                  <a:lnTo>
                    <a:pt x="0" y="357"/>
                  </a:lnTo>
                  <a:cubicBezTo>
                    <a:pt x="0" y="357"/>
                    <a:pt x="223" y="2584"/>
                    <a:pt x="1626" y="2584"/>
                  </a:cubicBezTo>
                  <a:cubicBezTo>
                    <a:pt x="1724" y="2584"/>
                    <a:pt x="1828" y="2574"/>
                    <a:pt x="1938" y="2550"/>
                  </a:cubicBezTo>
                  <a:cubicBezTo>
                    <a:pt x="3315" y="2193"/>
                    <a:pt x="3111" y="0"/>
                    <a:pt x="31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1"/>
            <p:cNvSpPr/>
            <p:nvPr/>
          </p:nvSpPr>
          <p:spPr>
            <a:xfrm>
              <a:off x="3583025" y="515575"/>
              <a:ext cx="16600" cy="26000"/>
            </a:xfrm>
            <a:custGeom>
              <a:avLst/>
              <a:gdLst/>
              <a:ahLst/>
              <a:cxnLst/>
              <a:rect l="l" t="t" r="r" b="b"/>
              <a:pathLst>
                <a:path w="664" h="1040" extrusionOk="0">
                  <a:moveTo>
                    <a:pt x="281" y="0"/>
                  </a:moveTo>
                  <a:cubicBezTo>
                    <a:pt x="256" y="0"/>
                    <a:pt x="230" y="7"/>
                    <a:pt x="205" y="20"/>
                  </a:cubicBezTo>
                  <a:cubicBezTo>
                    <a:pt x="154" y="20"/>
                    <a:pt x="103" y="71"/>
                    <a:pt x="52" y="122"/>
                  </a:cubicBezTo>
                  <a:cubicBezTo>
                    <a:pt x="52" y="173"/>
                    <a:pt x="52" y="224"/>
                    <a:pt x="52" y="275"/>
                  </a:cubicBezTo>
                  <a:lnTo>
                    <a:pt x="1" y="275"/>
                  </a:lnTo>
                  <a:lnTo>
                    <a:pt x="52" y="530"/>
                  </a:lnTo>
                  <a:cubicBezTo>
                    <a:pt x="52" y="631"/>
                    <a:pt x="103" y="733"/>
                    <a:pt x="154" y="835"/>
                  </a:cubicBezTo>
                  <a:cubicBezTo>
                    <a:pt x="154" y="937"/>
                    <a:pt x="205" y="988"/>
                    <a:pt x="307" y="1039"/>
                  </a:cubicBezTo>
                  <a:lnTo>
                    <a:pt x="460" y="1039"/>
                  </a:lnTo>
                  <a:cubicBezTo>
                    <a:pt x="613" y="988"/>
                    <a:pt x="664" y="835"/>
                    <a:pt x="664" y="682"/>
                  </a:cubicBezTo>
                  <a:cubicBezTo>
                    <a:pt x="664" y="631"/>
                    <a:pt x="613" y="530"/>
                    <a:pt x="562" y="428"/>
                  </a:cubicBezTo>
                  <a:cubicBezTo>
                    <a:pt x="511" y="326"/>
                    <a:pt x="511" y="224"/>
                    <a:pt x="460" y="173"/>
                  </a:cubicBezTo>
                  <a:cubicBezTo>
                    <a:pt x="422" y="58"/>
                    <a:pt x="355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1"/>
            <p:cNvSpPr/>
            <p:nvPr/>
          </p:nvSpPr>
          <p:spPr>
            <a:xfrm>
              <a:off x="3567725" y="479075"/>
              <a:ext cx="40825" cy="15325"/>
            </a:xfrm>
            <a:custGeom>
              <a:avLst/>
              <a:gdLst/>
              <a:ahLst/>
              <a:cxnLst/>
              <a:rect l="l" t="t" r="r" b="b"/>
              <a:pathLst>
                <a:path w="1633" h="613" fill="none" extrusionOk="0">
                  <a:moveTo>
                    <a:pt x="1" y="613"/>
                  </a:moveTo>
                  <a:cubicBezTo>
                    <a:pt x="409" y="103"/>
                    <a:pt x="1123" y="1"/>
                    <a:pt x="1633" y="409"/>
                  </a:cubicBezTo>
                </a:path>
              </a:pathLst>
            </a:custGeom>
            <a:noFill/>
            <a:ln w="76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1"/>
            <p:cNvSpPr/>
            <p:nvPr/>
          </p:nvSpPr>
          <p:spPr>
            <a:xfrm>
              <a:off x="3454275" y="544100"/>
              <a:ext cx="15325" cy="26475"/>
            </a:xfrm>
            <a:custGeom>
              <a:avLst/>
              <a:gdLst/>
              <a:ahLst/>
              <a:cxnLst/>
              <a:rect l="l" t="t" r="r" b="b"/>
              <a:pathLst>
                <a:path w="613" h="1059" extrusionOk="0">
                  <a:moveTo>
                    <a:pt x="204" y="0"/>
                  </a:moveTo>
                  <a:cubicBezTo>
                    <a:pt x="51" y="0"/>
                    <a:pt x="0" y="102"/>
                    <a:pt x="0" y="204"/>
                  </a:cubicBezTo>
                  <a:lnTo>
                    <a:pt x="0" y="255"/>
                  </a:lnTo>
                  <a:cubicBezTo>
                    <a:pt x="0" y="357"/>
                    <a:pt x="0" y="459"/>
                    <a:pt x="51" y="612"/>
                  </a:cubicBezTo>
                  <a:cubicBezTo>
                    <a:pt x="102" y="714"/>
                    <a:pt x="51" y="765"/>
                    <a:pt x="153" y="867"/>
                  </a:cubicBezTo>
                  <a:cubicBezTo>
                    <a:pt x="153" y="969"/>
                    <a:pt x="204" y="1020"/>
                    <a:pt x="255" y="1020"/>
                  </a:cubicBezTo>
                  <a:cubicBezTo>
                    <a:pt x="281" y="1046"/>
                    <a:pt x="306" y="1059"/>
                    <a:pt x="338" y="1059"/>
                  </a:cubicBezTo>
                  <a:cubicBezTo>
                    <a:pt x="370" y="1059"/>
                    <a:pt x="408" y="1046"/>
                    <a:pt x="459" y="1020"/>
                  </a:cubicBezTo>
                  <a:cubicBezTo>
                    <a:pt x="510" y="1020"/>
                    <a:pt x="561" y="969"/>
                    <a:pt x="612" y="918"/>
                  </a:cubicBezTo>
                  <a:cubicBezTo>
                    <a:pt x="612" y="867"/>
                    <a:pt x="612" y="765"/>
                    <a:pt x="612" y="714"/>
                  </a:cubicBezTo>
                  <a:cubicBezTo>
                    <a:pt x="612" y="612"/>
                    <a:pt x="561" y="561"/>
                    <a:pt x="510" y="459"/>
                  </a:cubicBezTo>
                  <a:lnTo>
                    <a:pt x="408" y="153"/>
                  </a:lnTo>
                  <a:cubicBezTo>
                    <a:pt x="408" y="51"/>
                    <a:pt x="306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1"/>
            <p:cNvSpPr/>
            <p:nvPr/>
          </p:nvSpPr>
          <p:spPr>
            <a:xfrm>
              <a:off x="3417300" y="498200"/>
              <a:ext cx="53575" cy="31900"/>
            </a:xfrm>
            <a:custGeom>
              <a:avLst/>
              <a:gdLst/>
              <a:ahLst/>
              <a:cxnLst/>
              <a:rect l="l" t="t" r="r" b="b"/>
              <a:pathLst>
                <a:path w="2143" h="1276" fill="none" extrusionOk="0">
                  <a:moveTo>
                    <a:pt x="2142" y="358"/>
                  </a:moveTo>
                  <a:cubicBezTo>
                    <a:pt x="2142" y="358"/>
                    <a:pt x="1122" y="1"/>
                    <a:pt x="0" y="1275"/>
                  </a:cubicBezTo>
                </a:path>
              </a:pathLst>
            </a:custGeom>
            <a:noFill/>
            <a:ln w="76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1"/>
            <p:cNvSpPr/>
            <p:nvPr/>
          </p:nvSpPr>
          <p:spPr>
            <a:xfrm>
              <a:off x="3642950" y="4607350"/>
              <a:ext cx="768825" cy="747150"/>
            </a:xfrm>
            <a:custGeom>
              <a:avLst/>
              <a:gdLst/>
              <a:ahLst/>
              <a:cxnLst/>
              <a:rect l="l" t="t" r="r" b="b"/>
              <a:pathLst>
                <a:path w="30753" h="29886" extrusionOk="0">
                  <a:moveTo>
                    <a:pt x="16728" y="1"/>
                  </a:moveTo>
                  <a:lnTo>
                    <a:pt x="1" y="1836"/>
                  </a:lnTo>
                  <a:lnTo>
                    <a:pt x="2602" y="22950"/>
                  </a:lnTo>
                  <a:lnTo>
                    <a:pt x="2398" y="29885"/>
                  </a:lnTo>
                  <a:lnTo>
                    <a:pt x="29579" y="29732"/>
                  </a:lnTo>
                  <a:cubicBezTo>
                    <a:pt x="30242" y="29732"/>
                    <a:pt x="30752" y="29171"/>
                    <a:pt x="30752" y="28508"/>
                  </a:cubicBezTo>
                  <a:cubicBezTo>
                    <a:pt x="30752" y="27998"/>
                    <a:pt x="30446" y="27590"/>
                    <a:pt x="29987" y="27386"/>
                  </a:cubicBezTo>
                  <a:lnTo>
                    <a:pt x="18309" y="22032"/>
                  </a:lnTo>
                  <a:lnTo>
                    <a:pt x="16728" y="1"/>
                  </a:ln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1"/>
            <p:cNvSpPr/>
            <p:nvPr/>
          </p:nvSpPr>
          <p:spPr>
            <a:xfrm>
              <a:off x="3664625" y="5158125"/>
              <a:ext cx="786675" cy="263950"/>
            </a:xfrm>
            <a:custGeom>
              <a:avLst/>
              <a:gdLst/>
              <a:ahLst/>
              <a:cxnLst/>
              <a:rect l="l" t="t" r="r" b="b"/>
              <a:pathLst>
                <a:path w="31467" h="10558" extrusionOk="0">
                  <a:moveTo>
                    <a:pt x="17340" y="1"/>
                  </a:moveTo>
                  <a:cubicBezTo>
                    <a:pt x="14636" y="1110"/>
                    <a:pt x="11613" y="1446"/>
                    <a:pt x="8946" y="1446"/>
                  </a:cubicBezTo>
                  <a:cubicBezTo>
                    <a:pt x="4873" y="1446"/>
                    <a:pt x="1633" y="664"/>
                    <a:pt x="1633" y="664"/>
                  </a:cubicBezTo>
                  <a:lnTo>
                    <a:pt x="1" y="9996"/>
                  </a:lnTo>
                  <a:cubicBezTo>
                    <a:pt x="1" y="10302"/>
                    <a:pt x="256" y="10557"/>
                    <a:pt x="562" y="10557"/>
                  </a:cubicBezTo>
                  <a:lnTo>
                    <a:pt x="30803" y="10557"/>
                  </a:lnTo>
                  <a:cubicBezTo>
                    <a:pt x="31466" y="10557"/>
                    <a:pt x="31058" y="7446"/>
                    <a:pt x="31007" y="7446"/>
                  </a:cubicBezTo>
                  <a:cubicBezTo>
                    <a:pt x="30752" y="6579"/>
                    <a:pt x="30242" y="5559"/>
                    <a:pt x="29732" y="5355"/>
                  </a:cubicBezTo>
                  <a:lnTo>
                    <a:pt x="17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1"/>
            <p:cNvSpPr/>
            <p:nvPr/>
          </p:nvSpPr>
          <p:spPr>
            <a:xfrm>
              <a:off x="4119775" y="5172150"/>
              <a:ext cx="44650" cy="72700"/>
            </a:xfrm>
            <a:custGeom>
              <a:avLst/>
              <a:gdLst/>
              <a:ahLst/>
              <a:cxnLst/>
              <a:rect l="l" t="t" r="r" b="b"/>
              <a:pathLst>
                <a:path w="1786" h="2908" fill="none" extrusionOk="0">
                  <a:moveTo>
                    <a:pt x="1786" y="1"/>
                  </a:moveTo>
                  <a:cubicBezTo>
                    <a:pt x="1072" y="867"/>
                    <a:pt x="460" y="1887"/>
                    <a:pt x="1" y="2907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1"/>
            <p:cNvSpPr/>
            <p:nvPr/>
          </p:nvSpPr>
          <p:spPr>
            <a:xfrm>
              <a:off x="4166950" y="5195100"/>
              <a:ext cx="37000" cy="62500"/>
            </a:xfrm>
            <a:custGeom>
              <a:avLst/>
              <a:gdLst/>
              <a:ahLst/>
              <a:cxnLst/>
              <a:rect l="l" t="t" r="r" b="b"/>
              <a:pathLst>
                <a:path w="1480" h="2500" fill="none" extrusionOk="0">
                  <a:moveTo>
                    <a:pt x="1480" y="0"/>
                  </a:moveTo>
                  <a:cubicBezTo>
                    <a:pt x="868" y="765"/>
                    <a:pt x="409" y="1581"/>
                    <a:pt x="1" y="2499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1"/>
            <p:cNvSpPr/>
            <p:nvPr/>
          </p:nvSpPr>
          <p:spPr>
            <a:xfrm>
              <a:off x="4202650" y="5211675"/>
              <a:ext cx="34450" cy="57400"/>
            </a:xfrm>
            <a:custGeom>
              <a:avLst/>
              <a:gdLst/>
              <a:ahLst/>
              <a:cxnLst/>
              <a:rect l="l" t="t" r="r" b="b"/>
              <a:pathLst>
                <a:path w="1378" h="2296" fill="none" extrusionOk="0">
                  <a:moveTo>
                    <a:pt x="1378" y="0"/>
                  </a:moveTo>
                  <a:cubicBezTo>
                    <a:pt x="868" y="765"/>
                    <a:pt x="409" y="1530"/>
                    <a:pt x="1" y="2295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1"/>
            <p:cNvSpPr/>
            <p:nvPr/>
          </p:nvSpPr>
          <p:spPr>
            <a:xfrm>
              <a:off x="3668450" y="5368500"/>
              <a:ext cx="775200" cy="3850"/>
            </a:xfrm>
            <a:custGeom>
              <a:avLst/>
              <a:gdLst/>
              <a:ahLst/>
              <a:cxnLst/>
              <a:rect l="l" t="t" r="r" b="b"/>
              <a:pathLst>
                <a:path w="31008" h="154" fill="none" extrusionOk="0">
                  <a:moveTo>
                    <a:pt x="1" y="153"/>
                  </a:moveTo>
                  <a:lnTo>
                    <a:pt x="31007" y="0"/>
                  </a:ln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1"/>
            <p:cNvSpPr/>
            <p:nvPr/>
          </p:nvSpPr>
          <p:spPr>
            <a:xfrm>
              <a:off x="3690125" y="5258850"/>
              <a:ext cx="197650" cy="112225"/>
            </a:xfrm>
            <a:custGeom>
              <a:avLst/>
              <a:gdLst/>
              <a:ahLst/>
              <a:cxnLst/>
              <a:rect l="l" t="t" r="r" b="b"/>
              <a:pathLst>
                <a:path w="7906" h="4489" fill="none" extrusionOk="0">
                  <a:moveTo>
                    <a:pt x="1" y="0"/>
                  </a:moveTo>
                  <a:cubicBezTo>
                    <a:pt x="1" y="0"/>
                    <a:pt x="7293" y="102"/>
                    <a:pt x="7905" y="4488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1"/>
            <p:cNvSpPr/>
            <p:nvPr/>
          </p:nvSpPr>
          <p:spPr>
            <a:xfrm>
              <a:off x="4284250" y="5263950"/>
              <a:ext cx="59950" cy="104575"/>
            </a:xfrm>
            <a:custGeom>
              <a:avLst/>
              <a:gdLst/>
              <a:ahLst/>
              <a:cxnLst/>
              <a:rect l="l" t="t" r="r" b="b"/>
              <a:pathLst>
                <a:path w="2398" h="4183" fill="none" extrusionOk="0">
                  <a:moveTo>
                    <a:pt x="2398" y="0"/>
                  </a:moveTo>
                  <a:cubicBezTo>
                    <a:pt x="2398" y="0"/>
                    <a:pt x="409" y="2856"/>
                    <a:pt x="1" y="4182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1"/>
            <p:cNvSpPr/>
            <p:nvPr/>
          </p:nvSpPr>
          <p:spPr>
            <a:xfrm>
              <a:off x="3111300" y="2127575"/>
              <a:ext cx="1048025" cy="2968100"/>
            </a:xfrm>
            <a:custGeom>
              <a:avLst/>
              <a:gdLst/>
              <a:ahLst/>
              <a:cxnLst/>
              <a:rect l="l" t="t" r="r" b="b"/>
              <a:pathLst>
                <a:path w="41921" h="118724" extrusionOk="0">
                  <a:moveTo>
                    <a:pt x="1174" y="1"/>
                  </a:moveTo>
                  <a:lnTo>
                    <a:pt x="1174" y="1"/>
                  </a:lnTo>
                  <a:cubicBezTo>
                    <a:pt x="1" y="5509"/>
                    <a:pt x="2653" y="14484"/>
                    <a:pt x="9333" y="27591"/>
                  </a:cubicBezTo>
                  <a:cubicBezTo>
                    <a:pt x="13362" y="62575"/>
                    <a:pt x="17238" y="118724"/>
                    <a:pt x="17238" y="118724"/>
                  </a:cubicBezTo>
                  <a:lnTo>
                    <a:pt x="41921" y="118724"/>
                  </a:lnTo>
                  <a:cubicBezTo>
                    <a:pt x="41921" y="118724"/>
                    <a:pt x="38453" y="42431"/>
                    <a:pt x="34016" y="10149"/>
                  </a:cubicBezTo>
                  <a:lnTo>
                    <a:pt x="1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1"/>
            <p:cNvSpPr/>
            <p:nvPr/>
          </p:nvSpPr>
          <p:spPr>
            <a:xfrm>
              <a:off x="3424950" y="2817325"/>
              <a:ext cx="197625" cy="2278350"/>
            </a:xfrm>
            <a:custGeom>
              <a:avLst/>
              <a:gdLst/>
              <a:ahLst/>
              <a:cxnLst/>
              <a:rect l="l" t="t" r="r" b="b"/>
              <a:pathLst>
                <a:path w="7905" h="91134" fill="none" extrusionOk="0">
                  <a:moveTo>
                    <a:pt x="7905" y="91134"/>
                  </a:moveTo>
                  <a:cubicBezTo>
                    <a:pt x="7905" y="91134"/>
                    <a:pt x="3978" y="34985"/>
                    <a:pt x="0" y="1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1"/>
            <p:cNvSpPr/>
            <p:nvPr/>
          </p:nvSpPr>
          <p:spPr>
            <a:xfrm>
              <a:off x="2759425" y="4607350"/>
              <a:ext cx="708900" cy="747150"/>
            </a:xfrm>
            <a:custGeom>
              <a:avLst/>
              <a:gdLst/>
              <a:ahLst/>
              <a:cxnLst/>
              <a:rect l="l" t="t" r="r" b="b"/>
              <a:pathLst>
                <a:path w="28356" h="29886" extrusionOk="0">
                  <a:moveTo>
                    <a:pt x="18462" y="1"/>
                  </a:moveTo>
                  <a:lnTo>
                    <a:pt x="1734" y="1836"/>
                  </a:lnTo>
                  <a:lnTo>
                    <a:pt x="204" y="22950"/>
                  </a:lnTo>
                  <a:lnTo>
                    <a:pt x="0" y="29885"/>
                  </a:lnTo>
                  <a:lnTo>
                    <a:pt x="27182" y="29732"/>
                  </a:lnTo>
                  <a:cubicBezTo>
                    <a:pt x="27845" y="29732"/>
                    <a:pt x="28355" y="29171"/>
                    <a:pt x="28355" y="28508"/>
                  </a:cubicBezTo>
                  <a:cubicBezTo>
                    <a:pt x="28355" y="27998"/>
                    <a:pt x="28049" y="27590"/>
                    <a:pt x="27590" y="27386"/>
                  </a:cubicBezTo>
                  <a:lnTo>
                    <a:pt x="15861" y="22032"/>
                  </a:lnTo>
                  <a:lnTo>
                    <a:pt x="18462" y="1"/>
                  </a:ln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1"/>
            <p:cNvSpPr/>
            <p:nvPr/>
          </p:nvSpPr>
          <p:spPr>
            <a:xfrm>
              <a:off x="2721175" y="5158125"/>
              <a:ext cx="785400" cy="263950"/>
            </a:xfrm>
            <a:custGeom>
              <a:avLst/>
              <a:gdLst/>
              <a:ahLst/>
              <a:cxnLst/>
              <a:rect l="l" t="t" r="r" b="b"/>
              <a:pathLst>
                <a:path w="31416" h="10558" extrusionOk="0">
                  <a:moveTo>
                    <a:pt x="17289" y="1"/>
                  </a:moveTo>
                  <a:cubicBezTo>
                    <a:pt x="14585" y="1110"/>
                    <a:pt x="11561" y="1446"/>
                    <a:pt x="8895" y="1446"/>
                  </a:cubicBezTo>
                  <a:cubicBezTo>
                    <a:pt x="4822" y="1446"/>
                    <a:pt x="1581" y="664"/>
                    <a:pt x="1581" y="664"/>
                  </a:cubicBezTo>
                  <a:lnTo>
                    <a:pt x="0" y="9996"/>
                  </a:lnTo>
                  <a:cubicBezTo>
                    <a:pt x="0" y="10302"/>
                    <a:pt x="255" y="10557"/>
                    <a:pt x="561" y="10557"/>
                  </a:cubicBezTo>
                  <a:lnTo>
                    <a:pt x="30803" y="10557"/>
                  </a:lnTo>
                  <a:cubicBezTo>
                    <a:pt x="31415" y="10557"/>
                    <a:pt x="31007" y="7446"/>
                    <a:pt x="31007" y="7446"/>
                  </a:cubicBezTo>
                  <a:cubicBezTo>
                    <a:pt x="30701" y="6579"/>
                    <a:pt x="30242" y="5559"/>
                    <a:pt x="29732" y="5355"/>
                  </a:cubicBezTo>
                  <a:lnTo>
                    <a:pt x="172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1"/>
            <p:cNvSpPr/>
            <p:nvPr/>
          </p:nvSpPr>
          <p:spPr>
            <a:xfrm>
              <a:off x="3176325" y="5172150"/>
              <a:ext cx="44650" cy="72700"/>
            </a:xfrm>
            <a:custGeom>
              <a:avLst/>
              <a:gdLst/>
              <a:ahLst/>
              <a:cxnLst/>
              <a:rect l="l" t="t" r="r" b="b"/>
              <a:pathLst>
                <a:path w="1786" h="2908" fill="none" extrusionOk="0">
                  <a:moveTo>
                    <a:pt x="1786" y="1"/>
                  </a:moveTo>
                  <a:cubicBezTo>
                    <a:pt x="1072" y="867"/>
                    <a:pt x="460" y="1887"/>
                    <a:pt x="1" y="2907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1"/>
            <p:cNvSpPr/>
            <p:nvPr/>
          </p:nvSpPr>
          <p:spPr>
            <a:xfrm>
              <a:off x="3223500" y="5195100"/>
              <a:ext cx="35725" cy="63775"/>
            </a:xfrm>
            <a:custGeom>
              <a:avLst/>
              <a:gdLst/>
              <a:ahLst/>
              <a:cxnLst/>
              <a:rect l="l" t="t" r="r" b="b"/>
              <a:pathLst>
                <a:path w="1429" h="2551" fill="none" extrusionOk="0">
                  <a:moveTo>
                    <a:pt x="1428" y="0"/>
                  </a:moveTo>
                  <a:cubicBezTo>
                    <a:pt x="868" y="765"/>
                    <a:pt x="358" y="1632"/>
                    <a:pt x="1" y="2550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1"/>
            <p:cNvSpPr/>
            <p:nvPr/>
          </p:nvSpPr>
          <p:spPr>
            <a:xfrm>
              <a:off x="3259200" y="5211675"/>
              <a:ext cx="33175" cy="57400"/>
            </a:xfrm>
            <a:custGeom>
              <a:avLst/>
              <a:gdLst/>
              <a:ahLst/>
              <a:cxnLst/>
              <a:rect l="l" t="t" r="r" b="b"/>
              <a:pathLst>
                <a:path w="1327" h="2296" fill="none" extrusionOk="0">
                  <a:moveTo>
                    <a:pt x="1326" y="0"/>
                  </a:moveTo>
                  <a:cubicBezTo>
                    <a:pt x="816" y="765"/>
                    <a:pt x="357" y="1530"/>
                    <a:pt x="0" y="2295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1"/>
            <p:cNvSpPr/>
            <p:nvPr/>
          </p:nvSpPr>
          <p:spPr>
            <a:xfrm>
              <a:off x="2725000" y="5368500"/>
              <a:ext cx="773925" cy="3850"/>
            </a:xfrm>
            <a:custGeom>
              <a:avLst/>
              <a:gdLst/>
              <a:ahLst/>
              <a:cxnLst/>
              <a:rect l="l" t="t" r="r" b="b"/>
              <a:pathLst>
                <a:path w="30957" h="154" fill="none" extrusionOk="0">
                  <a:moveTo>
                    <a:pt x="0" y="153"/>
                  </a:moveTo>
                  <a:lnTo>
                    <a:pt x="30956" y="0"/>
                  </a:ln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1"/>
            <p:cNvSpPr/>
            <p:nvPr/>
          </p:nvSpPr>
          <p:spPr>
            <a:xfrm>
              <a:off x="2746675" y="5258850"/>
              <a:ext cx="197650" cy="112225"/>
            </a:xfrm>
            <a:custGeom>
              <a:avLst/>
              <a:gdLst/>
              <a:ahLst/>
              <a:cxnLst/>
              <a:rect l="l" t="t" r="r" b="b"/>
              <a:pathLst>
                <a:path w="7906" h="4489" fill="none" extrusionOk="0">
                  <a:moveTo>
                    <a:pt x="0" y="0"/>
                  </a:moveTo>
                  <a:cubicBezTo>
                    <a:pt x="0" y="0"/>
                    <a:pt x="7293" y="102"/>
                    <a:pt x="7905" y="4488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1"/>
            <p:cNvSpPr/>
            <p:nvPr/>
          </p:nvSpPr>
          <p:spPr>
            <a:xfrm>
              <a:off x="3339525" y="5263950"/>
              <a:ext cx="61225" cy="104575"/>
            </a:xfrm>
            <a:custGeom>
              <a:avLst/>
              <a:gdLst/>
              <a:ahLst/>
              <a:cxnLst/>
              <a:rect l="l" t="t" r="r" b="b"/>
              <a:pathLst>
                <a:path w="2449" h="4183" fill="none" extrusionOk="0">
                  <a:moveTo>
                    <a:pt x="2448" y="0"/>
                  </a:moveTo>
                  <a:cubicBezTo>
                    <a:pt x="2448" y="0"/>
                    <a:pt x="408" y="2856"/>
                    <a:pt x="0" y="4182"/>
                  </a:cubicBezTo>
                </a:path>
              </a:pathLst>
            </a:custGeom>
            <a:noFill/>
            <a:ln w="11475" cap="flat" cmpd="sng">
              <a:solidFill>
                <a:schemeClr val="accent1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1"/>
            <p:cNvSpPr/>
            <p:nvPr/>
          </p:nvSpPr>
          <p:spPr>
            <a:xfrm>
              <a:off x="2667625" y="2288225"/>
              <a:ext cx="884825" cy="2807450"/>
            </a:xfrm>
            <a:custGeom>
              <a:avLst/>
              <a:gdLst/>
              <a:ahLst/>
              <a:cxnLst/>
              <a:rect l="l" t="t" r="r" b="b"/>
              <a:pathLst>
                <a:path w="35393" h="112298" extrusionOk="0">
                  <a:moveTo>
                    <a:pt x="35393" y="0"/>
                  </a:moveTo>
                  <a:lnTo>
                    <a:pt x="4029" y="714"/>
                  </a:lnTo>
                  <a:cubicBezTo>
                    <a:pt x="1989" y="6273"/>
                    <a:pt x="1530" y="16014"/>
                    <a:pt x="3723" y="25397"/>
                  </a:cubicBezTo>
                  <a:cubicBezTo>
                    <a:pt x="3876" y="26060"/>
                    <a:pt x="3927" y="26672"/>
                    <a:pt x="3927" y="27335"/>
                  </a:cubicBezTo>
                  <a:cubicBezTo>
                    <a:pt x="1989" y="66094"/>
                    <a:pt x="1" y="112298"/>
                    <a:pt x="1" y="112298"/>
                  </a:cubicBezTo>
                  <a:lnTo>
                    <a:pt x="24428" y="112298"/>
                  </a:lnTo>
                  <a:cubicBezTo>
                    <a:pt x="24428" y="112298"/>
                    <a:pt x="33608" y="15963"/>
                    <a:pt x="35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1"/>
            <p:cNvSpPr/>
            <p:nvPr/>
          </p:nvSpPr>
          <p:spPr>
            <a:xfrm>
              <a:off x="2763250" y="2306075"/>
              <a:ext cx="100750" cy="2789600"/>
            </a:xfrm>
            <a:custGeom>
              <a:avLst/>
              <a:gdLst/>
              <a:ahLst/>
              <a:cxnLst/>
              <a:rect l="l" t="t" r="r" b="b"/>
              <a:pathLst>
                <a:path w="4030" h="111584" fill="none" extrusionOk="0">
                  <a:moveTo>
                    <a:pt x="4029" y="0"/>
                  </a:moveTo>
                  <a:cubicBezTo>
                    <a:pt x="1989" y="5559"/>
                    <a:pt x="1530" y="15300"/>
                    <a:pt x="3723" y="24683"/>
                  </a:cubicBezTo>
                  <a:cubicBezTo>
                    <a:pt x="3876" y="25346"/>
                    <a:pt x="3927" y="25958"/>
                    <a:pt x="3927" y="26621"/>
                  </a:cubicBezTo>
                  <a:cubicBezTo>
                    <a:pt x="1989" y="65380"/>
                    <a:pt x="0" y="111584"/>
                    <a:pt x="0" y="111584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1"/>
            <p:cNvSpPr/>
            <p:nvPr/>
          </p:nvSpPr>
          <p:spPr>
            <a:xfrm>
              <a:off x="3422400" y="2425925"/>
              <a:ext cx="121125" cy="1170425"/>
            </a:xfrm>
            <a:custGeom>
              <a:avLst/>
              <a:gdLst/>
              <a:ahLst/>
              <a:cxnLst/>
              <a:rect l="l" t="t" r="r" b="b"/>
              <a:pathLst>
                <a:path w="4845" h="46817" fill="none" extrusionOk="0">
                  <a:moveTo>
                    <a:pt x="0" y="46816"/>
                  </a:moveTo>
                  <a:cubicBezTo>
                    <a:pt x="0" y="46816"/>
                    <a:pt x="3723" y="8976"/>
                    <a:pt x="4845" y="0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1"/>
            <p:cNvSpPr/>
            <p:nvPr/>
          </p:nvSpPr>
          <p:spPr>
            <a:xfrm>
              <a:off x="2825725" y="2526650"/>
              <a:ext cx="261375" cy="209100"/>
            </a:xfrm>
            <a:custGeom>
              <a:avLst/>
              <a:gdLst/>
              <a:ahLst/>
              <a:cxnLst/>
              <a:rect l="l" t="t" r="r" b="b"/>
              <a:pathLst>
                <a:path w="10455" h="8364" fill="none" extrusionOk="0">
                  <a:moveTo>
                    <a:pt x="0" y="8364"/>
                  </a:moveTo>
                  <a:cubicBezTo>
                    <a:pt x="4539" y="7191"/>
                    <a:pt x="8313" y="4131"/>
                    <a:pt x="10455" y="0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1"/>
            <p:cNvSpPr/>
            <p:nvPr/>
          </p:nvSpPr>
          <p:spPr>
            <a:xfrm>
              <a:off x="3512925" y="2447600"/>
              <a:ext cx="104550" cy="249900"/>
            </a:xfrm>
            <a:custGeom>
              <a:avLst/>
              <a:gdLst/>
              <a:ahLst/>
              <a:cxnLst/>
              <a:rect l="l" t="t" r="r" b="b"/>
              <a:pathLst>
                <a:path w="4182" h="9996" fill="none" extrusionOk="0">
                  <a:moveTo>
                    <a:pt x="0" y="9996"/>
                  </a:moveTo>
                  <a:cubicBezTo>
                    <a:pt x="0" y="9996"/>
                    <a:pt x="2397" y="9639"/>
                    <a:pt x="2652" y="8721"/>
                  </a:cubicBezTo>
                  <a:cubicBezTo>
                    <a:pt x="2907" y="7854"/>
                    <a:pt x="4182" y="0"/>
                    <a:pt x="4182" y="0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1"/>
            <p:cNvSpPr/>
            <p:nvPr/>
          </p:nvSpPr>
          <p:spPr>
            <a:xfrm>
              <a:off x="3811250" y="2485850"/>
              <a:ext cx="186175" cy="198900"/>
            </a:xfrm>
            <a:custGeom>
              <a:avLst/>
              <a:gdLst/>
              <a:ahLst/>
              <a:cxnLst/>
              <a:rect l="l" t="t" r="r" b="b"/>
              <a:pathLst>
                <a:path w="7447" h="7956" fill="none" extrusionOk="0">
                  <a:moveTo>
                    <a:pt x="1" y="0"/>
                  </a:moveTo>
                  <a:cubicBezTo>
                    <a:pt x="1" y="0"/>
                    <a:pt x="1632" y="7701"/>
                    <a:pt x="7446" y="7956"/>
                  </a:cubicBez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1"/>
            <p:cNvSpPr/>
            <p:nvPr/>
          </p:nvSpPr>
          <p:spPr>
            <a:xfrm>
              <a:off x="2672725" y="4980900"/>
              <a:ext cx="615825" cy="25"/>
            </a:xfrm>
            <a:custGeom>
              <a:avLst/>
              <a:gdLst/>
              <a:ahLst/>
              <a:cxnLst/>
              <a:rect l="l" t="t" r="r" b="b"/>
              <a:pathLst>
                <a:path w="24633" h="1" fill="none" extrusionOk="0">
                  <a:moveTo>
                    <a:pt x="1" y="1"/>
                  </a:moveTo>
                  <a:lnTo>
                    <a:pt x="24632" y="1"/>
                  </a:ln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1"/>
            <p:cNvSpPr/>
            <p:nvPr/>
          </p:nvSpPr>
          <p:spPr>
            <a:xfrm>
              <a:off x="3533300" y="4980900"/>
              <a:ext cx="620925" cy="25"/>
            </a:xfrm>
            <a:custGeom>
              <a:avLst/>
              <a:gdLst/>
              <a:ahLst/>
              <a:cxnLst/>
              <a:rect l="l" t="t" r="r" b="b"/>
              <a:pathLst>
                <a:path w="24837" h="1" fill="none" extrusionOk="0">
                  <a:moveTo>
                    <a:pt x="1" y="1"/>
                  </a:moveTo>
                  <a:lnTo>
                    <a:pt x="24837" y="1"/>
                  </a:lnTo>
                </a:path>
              </a:pathLst>
            </a:custGeom>
            <a:noFill/>
            <a:ln w="11475" cap="flat" cmpd="sng">
              <a:solidFill>
                <a:schemeClr val="accent5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1"/>
            <p:cNvSpPr/>
            <p:nvPr/>
          </p:nvSpPr>
          <p:spPr>
            <a:xfrm>
              <a:off x="3750050" y="1226200"/>
              <a:ext cx="1218875" cy="690200"/>
            </a:xfrm>
            <a:custGeom>
              <a:avLst/>
              <a:gdLst/>
              <a:ahLst/>
              <a:cxnLst/>
              <a:rect l="l" t="t" r="r" b="b"/>
              <a:pathLst>
                <a:path w="48755" h="27608" extrusionOk="0">
                  <a:moveTo>
                    <a:pt x="40799" y="0"/>
                  </a:moveTo>
                  <a:cubicBezTo>
                    <a:pt x="40799" y="0"/>
                    <a:pt x="25604" y="11483"/>
                    <a:pt x="22081" y="11483"/>
                  </a:cubicBezTo>
                  <a:cubicBezTo>
                    <a:pt x="22028" y="11483"/>
                    <a:pt x="21977" y="11480"/>
                    <a:pt x="21930" y="11475"/>
                  </a:cubicBezTo>
                  <a:cubicBezTo>
                    <a:pt x="19941" y="11271"/>
                    <a:pt x="14433" y="2856"/>
                    <a:pt x="14433" y="2856"/>
                  </a:cubicBezTo>
                  <a:lnTo>
                    <a:pt x="1" y="12750"/>
                  </a:lnTo>
                  <a:cubicBezTo>
                    <a:pt x="1" y="12750"/>
                    <a:pt x="11181" y="27608"/>
                    <a:pt x="20751" y="27608"/>
                  </a:cubicBezTo>
                  <a:cubicBezTo>
                    <a:pt x="20941" y="27608"/>
                    <a:pt x="21130" y="27602"/>
                    <a:pt x="21318" y="27590"/>
                  </a:cubicBezTo>
                  <a:cubicBezTo>
                    <a:pt x="33761" y="26825"/>
                    <a:pt x="48754" y="9129"/>
                    <a:pt x="48754" y="9129"/>
                  </a:cubicBezTo>
                  <a:lnTo>
                    <a:pt x="40799" y="0"/>
                  </a:ln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1"/>
            <p:cNvSpPr/>
            <p:nvPr/>
          </p:nvSpPr>
          <p:spPr>
            <a:xfrm>
              <a:off x="4646350" y="1018975"/>
              <a:ext cx="566100" cy="546375"/>
            </a:xfrm>
            <a:custGeom>
              <a:avLst/>
              <a:gdLst/>
              <a:ahLst/>
              <a:cxnLst/>
              <a:rect l="l" t="t" r="r" b="b"/>
              <a:pathLst>
                <a:path w="22644" h="21855" extrusionOk="0">
                  <a:moveTo>
                    <a:pt x="18919" y="1"/>
                  </a:moveTo>
                  <a:cubicBezTo>
                    <a:pt x="18047" y="1"/>
                    <a:pt x="14196" y="3905"/>
                    <a:pt x="13586" y="3905"/>
                  </a:cubicBezTo>
                  <a:cubicBezTo>
                    <a:pt x="13579" y="3905"/>
                    <a:pt x="13572" y="3905"/>
                    <a:pt x="13565" y="3903"/>
                  </a:cubicBezTo>
                  <a:cubicBezTo>
                    <a:pt x="12953" y="3852"/>
                    <a:pt x="14840" y="1864"/>
                    <a:pt x="14126" y="1660"/>
                  </a:cubicBezTo>
                  <a:cubicBezTo>
                    <a:pt x="14120" y="1658"/>
                    <a:pt x="14112" y="1657"/>
                    <a:pt x="14104" y="1657"/>
                  </a:cubicBezTo>
                  <a:cubicBezTo>
                    <a:pt x="13205" y="1657"/>
                    <a:pt x="0" y="11910"/>
                    <a:pt x="0" y="11910"/>
                  </a:cubicBezTo>
                  <a:lnTo>
                    <a:pt x="8772" y="21855"/>
                  </a:lnTo>
                  <a:cubicBezTo>
                    <a:pt x="15197" y="15429"/>
                    <a:pt x="22643" y="5892"/>
                    <a:pt x="22082" y="5382"/>
                  </a:cubicBezTo>
                  <a:cubicBezTo>
                    <a:pt x="22036" y="5336"/>
                    <a:pt x="21969" y="5315"/>
                    <a:pt x="21887" y="5315"/>
                  </a:cubicBezTo>
                  <a:cubicBezTo>
                    <a:pt x="20971" y="5315"/>
                    <a:pt x="18053" y="7932"/>
                    <a:pt x="18053" y="7932"/>
                  </a:cubicBezTo>
                  <a:cubicBezTo>
                    <a:pt x="18053" y="7932"/>
                    <a:pt x="22490" y="3700"/>
                    <a:pt x="22082" y="3190"/>
                  </a:cubicBezTo>
                  <a:cubicBezTo>
                    <a:pt x="22052" y="3156"/>
                    <a:pt x="22003" y="3141"/>
                    <a:pt x="21937" y="3141"/>
                  </a:cubicBezTo>
                  <a:cubicBezTo>
                    <a:pt x="20989" y="3141"/>
                    <a:pt x="16574" y="6351"/>
                    <a:pt x="16574" y="6351"/>
                  </a:cubicBezTo>
                  <a:cubicBezTo>
                    <a:pt x="16574" y="6351"/>
                    <a:pt x="21572" y="1558"/>
                    <a:pt x="21164" y="1099"/>
                  </a:cubicBezTo>
                  <a:cubicBezTo>
                    <a:pt x="21124" y="1051"/>
                    <a:pt x="21060" y="1029"/>
                    <a:pt x="20977" y="1029"/>
                  </a:cubicBezTo>
                  <a:cubicBezTo>
                    <a:pt x="19897" y="1029"/>
                    <a:pt x="15503" y="4719"/>
                    <a:pt x="15503" y="4719"/>
                  </a:cubicBezTo>
                  <a:cubicBezTo>
                    <a:pt x="15503" y="4719"/>
                    <a:pt x="19889" y="538"/>
                    <a:pt x="19022" y="28"/>
                  </a:cubicBezTo>
                  <a:cubicBezTo>
                    <a:pt x="18995" y="10"/>
                    <a:pt x="18961" y="1"/>
                    <a:pt x="18919" y="1"/>
                  </a:cubicBez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1"/>
            <p:cNvSpPr/>
            <p:nvPr/>
          </p:nvSpPr>
          <p:spPr>
            <a:xfrm>
              <a:off x="4906425" y="1131850"/>
              <a:ext cx="54850" cy="107125"/>
            </a:xfrm>
            <a:custGeom>
              <a:avLst/>
              <a:gdLst/>
              <a:ahLst/>
              <a:cxnLst/>
              <a:rect l="l" t="t" r="r" b="b"/>
              <a:pathLst>
                <a:path w="2194" h="4285" fill="none" extrusionOk="0">
                  <a:moveTo>
                    <a:pt x="2193" y="0"/>
                  </a:moveTo>
                  <a:cubicBezTo>
                    <a:pt x="1582" y="1479"/>
                    <a:pt x="868" y="2907"/>
                    <a:pt x="1" y="4284"/>
                  </a:cubicBezTo>
                </a:path>
              </a:pathLst>
            </a:custGeom>
            <a:noFill/>
            <a:ln w="11475" cap="flat" cmpd="sng">
              <a:solidFill>
                <a:srgbClr val="C45F47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1"/>
            <p:cNvSpPr/>
            <p:nvPr/>
          </p:nvSpPr>
          <p:spPr>
            <a:xfrm>
              <a:off x="4947225" y="1224925"/>
              <a:ext cx="128800" cy="43375"/>
            </a:xfrm>
            <a:custGeom>
              <a:avLst/>
              <a:gdLst/>
              <a:ahLst/>
              <a:cxnLst/>
              <a:rect l="l" t="t" r="r" b="b"/>
              <a:pathLst>
                <a:path w="5152" h="1735" fill="none" extrusionOk="0">
                  <a:moveTo>
                    <a:pt x="0" y="1734"/>
                  </a:moveTo>
                  <a:cubicBezTo>
                    <a:pt x="1428" y="255"/>
                    <a:pt x="3366" y="0"/>
                    <a:pt x="5151" y="102"/>
                  </a:cubicBezTo>
                </a:path>
              </a:pathLst>
            </a:custGeom>
            <a:noFill/>
            <a:ln w="11475" cap="flat" cmpd="sng">
              <a:solidFill>
                <a:srgbClr val="C45F47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1"/>
            <p:cNvSpPr/>
            <p:nvPr/>
          </p:nvSpPr>
          <p:spPr>
            <a:xfrm>
              <a:off x="2559250" y="813125"/>
              <a:ext cx="1454750" cy="1708450"/>
            </a:xfrm>
            <a:custGeom>
              <a:avLst/>
              <a:gdLst/>
              <a:ahLst/>
              <a:cxnLst/>
              <a:rect l="l" t="t" r="r" b="b"/>
              <a:pathLst>
                <a:path w="58190" h="68338" extrusionOk="0">
                  <a:moveTo>
                    <a:pt x="28202" y="0"/>
                  </a:moveTo>
                  <a:cubicBezTo>
                    <a:pt x="1" y="7497"/>
                    <a:pt x="6477" y="68337"/>
                    <a:pt x="6477" y="68337"/>
                  </a:cubicBezTo>
                  <a:lnTo>
                    <a:pt x="58189" y="68337"/>
                  </a:lnTo>
                  <a:cubicBezTo>
                    <a:pt x="58189" y="68337"/>
                    <a:pt x="57934" y="55639"/>
                    <a:pt x="54619" y="31313"/>
                  </a:cubicBezTo>
                  <a:cubicBezTo>
                    <a:pt x="51304" y="6987"/>
                    <a:pt x="39728" y="1173"/>
                    <a:pt x="39728" y="1173"/>
                  </a:cubicBezTo>
                  <a:cubicBezTo>
                    <a:pt x="38198" y="2288"/>
                    <a:pt x="36415" y="2831"/>
                    <a:pt x="34640" y="2831"/>
                  </a:cubicBezTo>
                  <a:cubicBezTo>
                    <a:pt x="32274" y="2831"/>
                    <a:pt x="29922" y="1865"/>
                    <a:pt x="28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1"/>
            <p:cNvSpPr/>
            <p:nvPr/>
          </p:nvSpPr>
          <p:spPr>
            <a:xfrm>
              <a:off x="3552425" y="842425"/>
              <a:ext cx="652800" cy="819825"/>
            </a:xfrm>
            <a:custGeom>
              <a:avLst/>
              <a:gdLst/>
              <a:ahLst/>
              <a:cxnLst/>
              <a:rect l="l" t="t" r="r" b="b"/>
              <a:pathLst>
                <a:path w="26112" h="32793" extrusionOk="0">
                  <a:moveTo>
                    <a:pt x="1" y="1"/>
                  </a:moveTo>
                  <a:lnTo>
                    <a:pt x="11118" y="32793"/>
                  </a:lnTo>
                  <a:lnTo>
                    <a:pt x="26112" y="22185"/>
                  </a:lnTo>
                  <a:cubicBezTo>
                    <a:pt x="19890" y="13770"/>
                    <a:pt x="17850" y="8263"/>
                    <a:pt x="11169" y="3520"/>
                  </a:cubicBezTo>
                  <a:cubicBezTo>
                    <a:pt x="7855" y="1327"/>
                    <a:pt x="3979" y="103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1"/>
            <p:cNvSpPr/>
            <p:nvPr/>
          </p:nvSpPr>
          <p:spPr>
            <a:xfrm>
              <a:off x="2755600" y="1849650"/>
              <a:ext cx="926900" cy="1028900"/>
            </a:xfrm>
            <a:custGeom>
              <a:avLst/>
              <a:gdLst/>
              <a:ahLst/>
              <a:cxnLst/>
              <a:rect l="l" t="t" r="r" b="b"/>
              <a:pathLst>
                <a:path w="37076" h="41156" extrusionOk="0">
                  <a:moveTo>
                    <a:pt x="14637" y="0"/>
                  </a:moveTo>
                  <a:lnTo>
                    <a:pt x="0" y="30242"/>
                  </a:lnTo>
                  <a:lnTo>
                    <a:pt x="22439" y="41155"/>
                  </a:lnTo>
                  <a:lnTo>
                    <a:pt x="37076" y="10914"/>
                  </a:lnTo>
                  <a:lnTo>
                    <a:pt x="146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1"/>
            <p:cNvSpPr/>
            <p:nvPr/>
          </p:nvSpPr>
          <p:spPr>
            <a:xfrm>
              <a:off x="3242625" y="1882275"/>
              <a:ext cx="339150" cy="204525"/>
            </a:xfrm>
            <a:custGeom>
              <a:avLst/>
              <a:gdLst/>
              <a:ahLst/>
              <a:cxnLst/>
              <a:rect l="l" t="t" r="r" b="b"/>
              <a:pathLst>
                <a:path w="13566" h="8181" extrusionOk="0">
                  <a:moveTo>
                    <a:pt x="1276" y="0"/>
                  </a:moveTo>
                  <a:cubicBezTo>
                    <a:pt x="1095" y="0"/>
                    <a:pt x="920" y="103"/>
                    <a:pt x="816" y="276"/>
                  </a:cubicBezTo>
                  <a:lnTo>
                    <a:pt x="1" y="2010"/>
                  </a:lnTo>
                  <a:lnTo>
                    <a:pt x="12597" y="8181"/>
                  </a:lnTo>
                  <a:lnTo>
                    <a:pt x="13413" y="6447"/>
                  </a:lnTo>
                  <a:cubicBezTo>
                    <a:pt x="13566" y="6192"/>
                    <a:pt x="13464" y="5886"/>
                    <a:pt x="13209" y="5733"/>
                  </a:cubicBezTo>
                  <a:lnTo>
                    <a:pt x="1530" y="72"/>
                  </a:lnTo>
                  <a:cubicBezTo>
                    <a:pt x="1449" y="23"/>
                    <a:pt x="1362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1"/>
            <p:cNvSpPr/>
            <p:nvPr/>
          </p:nvSpPr>
          <p:spPr>
            <a:xfrm>
              <a:off x="3383900" y="1880700"/>
              <a:ext cx="115025" cy="98275"/>
            </a:xfrm>
            <a:custGeom>
              <a:avLst/>
              <a:gdLst/>
              <a:ahLst/>
              <a:cxnLst/>
              <a:rect l="l" t="t" r="r" b="b"/>
              <a:pathLst>
                <a:path w="4601" h="3931" extrusionOk="0">
                  <a:moveTo>
                    <a:pt x="2288" y="1005"/>
                  </a:moveTo>
                  <a:cubicBezTo>
                    <a:pt x="2929" y="1005"/>
                    <a:pt x="3426" y="1706"/>
                    <a:pt x="3070" y="2328"/>
                  </a:cubicBezTo>
                  <a:cubicBezTo>
                    <a:pt x="2890" y="2653"/>
                    <a:pt x="2581" y="2825"/>
                    <a:pt x="2253" y="2825"/>
                  </a:cubicBezTo>
                  <a:cubicBezTo>
                    <a:pt x="2118" y="2825"/>
                    <a:pt x="1980" y="2796"/>
                    <a:pt x="1846" y="2736"/>
                  </a:cubicBezTo>
                  <a:lnTo>
                    <a:pt x="1795" y="2736"/>
                  </a:lnTo>
                  <a:cubicBezTo>
                    <a:pt x="1081" y="2328"/>
                    <a:pt x="1183" y="1257"/>
                    <a:pt x="1999" y="1053"/>
                  </a:cubicBezTo>
                  <a:cubicBezTo>
                    <a:pt x="2097" y="1020"/>
                    <a:pt x="2194" y="1005"/>
                    <a:pt x="2288" y="1005"/>
                  </a:cubicBezTo>
                  <a:close/>
                  <a:moveTo>
                    <a:pt x="2362" y="0"/>
                  </a:moveTo>
                  <a:cubicBezTo>
                    <a:pt x="1062" y="0"/>
                    <a:pt x="1" y="1343"/>
                    <a:pt x="520" y="2685"/>
                  </a:cubicBezTo>
                  <a:cubicBezTo>
                    <a:pt x="839" y="3508"/>
                    <a:pt x="1599" y="3930"/>
                    <a:pt x="2363" y="3930"/>
                  </a:cubicBezTo>
                  <a:cubicBezTo>
                    <a:pt x="3067" y="3930"/>
                    <a:pt x="3774" y="3572"/>
                    <a:pt x="4141" y="2838"/>
                  </a:cubicBezTo>
                  <a:cubicBezTo>
                    <a:pt x="4600" y="1818"/>
                    <a:pt x="4090" y="594"/>
                    <a:pt x="3070" y="135"/>
                  </a:cubicBezTo>
                  <a:cubicBezTo>
                    <a:pt x="2832" y="43"/>
                    <a:pt x="2593" y="0"/>
                    <a:pt x="2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1"/>
            <p:cNvSpPr/>
            <p:nvPr/>
          </p:nvSpPr>
          <p:spPr>
            <a:xfrm>
              <a:off x="2341250" y="1421250"/>
              <a:ext cx="953675" cy="1039125"/>
            </a:xfrm>
            <a:custGeom>
              <a:avLst/>
              <a:gdLst/>
              <a:ahLst/>
              <a:cxnLst/>
              <a:rect l="l" t="t" r="r" b="b"/>
              <a:pathLst>
                <a:path w="38147" h="41565" extrusionOk="0">
                  <a:moveTo>
                    <a:pt x="9078" y="1"/>
                  </a:moveTo>
                  <a:cubicBezTo>
                    <a:pt x="9078" y="1"/>
                    <a:pt x="0" y="17595"/>
                    <a:pt x="2601" y="26112"/>
                  </a:cubicBezTo>
                  <a:cubicBezTo>
                    <a:pt x="5202" y="34628"/>
                    <a:pt x="33506" y="41564"/>
                    <a:pt x="33506" y="41564"/>
                  </a:cubicBezTo>
                  <a:lnTo>
                    <a:pt x="38146" y="30651"/>
                  </a:lnTo>
                  <a:cubicBezTo>
                    <a:pt x="38146" y="30651"/>
                    <a:pt x="20450" y="22440"/>
                    <a:pt x="20705" y="19686"/>
                  </a:cubicBezTo>
                  <a:cubicBezTo>
                    <a:pt x="21011" y="16932"/>
                    <a:pt x="25397" y="7243"/>
                    <a:pt x="25397" y="7243"/>
                  </a:cubicBezTo>
                  <a:lnTo>
                    <a:pt x="9078" y="1"/>
                  </a:ln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1"/>
            <p:cNvSpPr/>
            <p:nvPr/>
          </p:nvSpPr>
          <p:spPr>
            <a:xfrm>
              <a:off x="2907325" y="2072750"/>
              <a:ext cx="696125" cy="471125"/>
            </a:xfrm>
            <a:custGeom>
              <a:avLst/>
              <a:gdLst/>
              <a:ahLst/>
              <a:cxnLst/>
              <a:rect l="l" t="t" r="r" b="b"/>
              <a:pathLst>
                <a:path w="27845" h="18845" extrusionOk="0">
                  <a:moveTo>
                    <a:pt x="6477" y="1"/>
                  </a:moveTo>
                  <a:lnTo>
                    <a:pt x="0" y="12036"/>
                  </a:lnTo>
                  <a:cubicBezTo>
                    <a:pt x="8087" y="14827"/>
                    <a:pt x="20033" y="18845"/>
                    <a:pt x="22011" y="18845"/>
                  </a:cubicBezTo>
                  <a:cubicBezTo>
                    <a:pt x="22166" y="18845"/>
                    <a:pt x="22260" y="18820"/>
                    <a:pt x="22286" y="18768"/>
                  </a:cubicBezTo>
                  <a:cubicBezTo>
                    <a:pt x="22592" y="18105"/>
                    <a:pt x="19430" y="16524"/>
                    <a:pt x="17645" y="15759"/>
                  </a:cubicBezTo>
                  <a:lnTo>
                    <a:pt x="17645" y="15759"/>
                  </a:lnTo>
                  <a:cubicBezTo>
                    <a:pt x="20047" y="16546"/>
                    <a:pt x="22952" y="17635"/>
                    <a:pt x="24179" y="17635"/>
                  </a:cubicBezTo>
                  <a:cubicBezTo>
                    <a:pt x="24463" y="17635"/>
                    <a:pt x="24657" y="17576"/>
                    <a:pt x="24734" y="17442"/>
                  </a:cubicBezTo>
                  <a:cubicBezTo>
                    <a:pt x="25142" y="16728"/>
                    <a:pt x="21572" y="14739"/>
                    <a:pt x="19277" y="13821"/>
                  </a:cubicBezTo>
                  <a:lnTo>
                    <a:pt x="19277" y="13821"/>
                  </a:lnTo>
                  <a:cubicBezTo>
                    <a:pt x="21174" y="14307"/>
                    <a:pt x="25551" y="16051"/>
                    <a:pt x="26930" y="16051"/>
                  </a:cubicBezTo>
                  <a:cubicBezTo>
                    <a:pt x="27145" y="16051"/>
                    <a:pt x="27287" y="16009"/>
                    <a:pt x="27335" y="15912"/>
                  </a:cubicBezTo>
                  <a:cubicBezTo>
                    <a:pt x="27845" y="14892"/>
                    <a:pt x="21369" y="11680"/>
                    <a:pt x="21368" y="11679"/>
                  </a:cubicBezTo>
                  <a:lnTo>
                    <a:pt x="21368" y="11679"/>
                  </a:lnTo>
                  <a:cubicBezTo>
                    <a:pt x="21369" y="11680"/>
                    <a:pt x="25307" y="13430"/>
                    <a:pt x="26921" y="13430"/>
                  </a:cubicBezTo>
                  <a:cubicBezTo>
                    <a:pt x="27293" y="13430"/>
                    <a:pt x="27542" y="13337"/>
                    <a:pt x="27590" y="13107"/>
                  </a:cubicBezTo>
                  <a:cubicBezTo>
                    <a:pt x="27743" y="12189"/>
                    <a:pt x="20450" y="9486"/>
                    <a:pt x="20297" y="8772"/>
                  </a:cubicBezTo>
                  <a:cubicBezTo>
                    <a:pt x="20249" y="8602"/>
                    <a:pt x="20391" y="8545"/>
                    <a:pt x="20636" y="8545"/>
                  </a:cubicBezTo>
                  <a:cubicBezTo>
                    <a:pt x="21134" y="8545"/>
                    <a:pt x="22053" y="8782"/>
                    <a:pt x="22632" y="8782"/>
                  </a:cubicBezTo>
                  <a:cubicBezTo>
                    <a:pt x="22961" y="8782"/>
                    <a:pt x="23181" y="8705"/>
                    <a:pt x="23153" y="8466"/>
                  </a:cubicBezTo>
                  <a:cubicBezTo>
                    <a:pt x="23102" y="7600"/>
                    <a:pt x="6477" y="1"/>
                    <a:pt x="6477" y="1"/>
                  </a:cubicBezTo>
                  <a:close/>
                </a:path>
              </a:pathLst>
            </a:custGeom>
            <a:solidFill>
              <a:srgbClr val="F49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1"/>
            <p:cNvSpPr/>
            <p:nvPr/>
          </p:nvSpPr>
          <p:spPr>
            <a:xfrm>
              <a:off x="2498050" y="813025"/>
              <a:ext cx="766275" cy="856875"/>
            </a:xfrm>
            <a:custGeom>
              <a:avLst/>
              <a:gdLst/>
              <a:ahLst/>
              <a:cxnLst/>
              <a:rect l="l" t="t" r="r" b="b"/>
              <a:pathLst>
                <a:path w="30651" h="34275" extrusionOk="0">
                  <a:moveTo>
                    <a:pt x="30167" y="1"/>
                  </a:moveTo>
                  <a:cubicBezTo>
                    <a:pt x="22941" y="1"/>
                    <a:pt x="15924" y="2232"/>
                    <a:pt x="11883" y="6073"/>
                  </a:cubicBezTo>
                  <a:cubicBezTo>
                    <a:pt x="5662" y="11938"/>
                    <a:pt x="1" y="26625"/>
                    <a:pt x="1" y="26625"/>
                  </a:cubicBezTo>
                  <a:lnTo>
                    <a:pt x="19737" y="34275"/>
                  </a:lnTo>
                  <a:lnTo>
                    <a:pt x="28407" y="17547"/>
                  </a:lnTo>
                  <a:lnTo>
                    <a:pt x="30650" y="4"/>
                  </a:lnTo>
                  <a:cubicBezTo>
                    <a:pt x="30489" y="2"/>
                    <a:pt x="30328" y="1"/>
                    <a:pt x="30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1"/>
            <p:cNvSpPr/>
            <p:nvPr/>
          </p:nvSpPr>
          <p:spPr>
            <a:xfrm>
              <a:off x="2957050" y="1372825"/>
              <a:ext cx="167025" cy="288150"/>
            </a:xfrm>
            <a:custGeom>
              <a:avLst/>
              <a:gdLst/>
              <a:ahLst/>
              <a:cxnLst/>
              <a:rect l="l" t="t" r="r" b="b"/>
              <a:pathLst>
                <a:path w="6681" h="11526" fill="none" extrusionOk="0">
                  <a:moveTo>
                    <a:pt x="0" y="11526"/>
                  </a:moveTo>
                  <a:lnTo>
                    <a:pt x="6681" y="0"/>
                  </a:lnTo>
                </a:path>
              </a:pathLst>
            </a:custGeom>
            <a:noFill/>
            <a:ln w="11475" cap="flat" cmpd="sng">
              <a:solidFill>
                <a:schemeClr val="accent3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1"/>
            <p:cNvSpPr/>
            <p:nvPr/>
          </p:nvSpPr>
          <p:spPr>
            <a:xfrm>
              <a:off x="2528650" y="1388125"/>
              <a:ext cx="475575" cy="192525"/>
            </a:xfrm>
            <a:custGeom>
              <a:avLst/>
              <a:gdLst/>
              <a:ahLst/>
              <a:cxnLst/>
              <a:rect l="l" t="t" r="r" b="b"/>
              <a:pathLst>
                <a:path w="19023" h="7701" fill="none" extrusionOk="0">
                  <a:moveTo>
                    <a:pt x="19023" y="7701"/>
                  </a:moveTo>
                  <a:lnTo>
                    <a:pt x="1" y="0"/>
                  </a:lnTo>
                </a:path>
              </a:pathLst>
            </a:custGeom>
            <a:noFill/>
            <a:ln w="11475" cap="flat" cmpd="sng">
              <a:solidFill>
                <a:schemeClr val="accent3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1"/>
            <p:cNvSpPr/>
            <p:nvPr/>
          </p:nvSpPr>
          <p:spPr>
            <a:xfrm>
              <a:off x="3858425" y="1203250"/>
              <a:ext cx="67600" cy="388875"/>
            </a:xfrm>
            <a:custGeom>
              <a:avLst/>
              <a:gdLst/>
              <a:ahLst/>
              <a:cxnLst/>
              <a:rect l="l" t="t" r="r" b="b"/>
              <a:pathLst>
                <a:path w="2704" h="15555" fill="none" extrusionOk="0">
                  <a:moveTo>
                    <a:pt x="2703" y="15555"/>
                  </a:moveTo>
                  <a:cubicBezTo>
                    <a:pt x="1836" y="8721"/>
                    <a:pt x="0" y="0"/>
                    <a:pt x="0" y="0"/>
                  </a:cubicBezTo>
                </a:path>
              </a:pathLst>
            </a:custGeom>
            <a:noFill/>
            <a:ln w="11475" cap="flat" cmpd="sng">
              <a:solidFill>
                <a:schemeClr val="accent3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1"/>
            <p:cNvSpPr/>
            <p:nvPr/>
          </p:nvSpPr>
          <p:spPr>
            <a:xfrm>
              <a:off x="3914525" y="1338400"/>
              <a:ext cx="244800" cy="169575"/>
            </a:xfrm>
            <a:custGeom>
              <a:avLst/>
              <a:gdLst/>
              <a:ahLst/>
              <a:cxnLst/>
              <a:rect l="l" t="t" r="r" b="b"/>
              <a:pathLst>
                <a:path w="9792" h="6783" fill="none" extrusionOk="0">
                  <a:moveTo>
                    <a:pt x="0" y="6783"/>
                  </a:moveTo>
                  <a:lnTo>
                    <a:pt x="9792" y="0"/>
                  </a:lnTo>
                </a:path>
              </a:pathLst>
            </a:custGeom>
            <a:noFill/>
            <a:ln w="11475" cap="flat" cmpd="sng">
              <a:solidFill>
                <a:schemeClr val="accent3"/>
              </a:solidFill>
              <a:prstDash val="solid"/>
              <a:miter lim="5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1" name="Google Shape;2151;p91"/>
          <p:cNvCxnSpPr/>
          <p:nvPr/>
        </p:nvCxnSpPr>
        <p:spPr>
          <a:xfrm>
            <a:off x="1723225" y="4172225"/>
            <a:ext cx="1016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52" name="Google Shape;2152;p91"/>
          <p:cNvGrpSpPr/>
          <p:nvPr/>
        </p:nvGrpSpPr>
        <p:grpSpPr>
          <a:xfrm>
            <a:off x="4572000" y="1789722"/>
            <a:ext cx="1331260" cy="2367790"/>
            <a:chOff x="4427250" y="1789722"/>
            <a:chExt cx="1331260" cy="2367790"/>
          </a:xfrm>
        </p:grpSpPr>
        <p:grpSp>
          <p:nvGrpSpPr>
            <p:cNvPr id="2153" name="Google Shape;2153;p91"/>
            <p:cNvGrpSpPr/>
            <p:nvPr/>
          </p:nvGrpSpPr>
          <p:grpSpPr>
            <a:xfrm>
              <a:off x="4484047" y="1789722"/>
              <a:ext cx="1274462" cy="2367790"/>
              <a:chOff x="2388375" y="237875"/>
              <a:chExt cx="2805950" cy="5213100"/>
            </a:xfrm>
          </p:grpSpPr>
          <p:sp>
            <p:nvSpPr>
              <p:cNvPr id="2154" name="Google Shape;2154;p91"/>
              <p:cNvSpPr/>
              <p:nvPr/>
            </p:nvSpPr>
            <p:spPr>
              <a:xfrm>
                <a:off x="2515850" y="2968400"/>
                <a:ext cx="1071825" cy="2139475"/>
              </a:xfrm>
              <a:custGeom>
                <a:avLst/>
                <a:gdLst/>
                <a:ahLst/>
                <a:cxnLst/>
                <a:rect l="l" t="t" r="r" b="b"/>
                <a:pathLst>
                  <a:path w="42873" h="85579" extrusionOk="0">
                    <a:moveTo>
                      <a:pt x="22722" y="0"/>
                    </a:moveTo>
                    <a:cubicBezTo>
                      <a:pt x="22722" y="0"/>
                      <a:pt x="22017" y="31387"/>
                      <a:pt x="20110" y="42126"/>
                    </a:cubicBezTo>
                    <a:cubicBezTo>
                      <a:pt x="17954" y="54192"/>
                      <a:pt x="1" y="78530"/>
                      <a:pt x="1" y="78530"/>
                    </a:cubicBezTo>
                    <a:lnTo>
                      <a:pt x="4147" y="82635"/>
                    </a:lnTo>
                    <a:lnTo>
                      <a:pt x="10283" y="85578"/>
                    </a:lnTo>
                    <a:cubicBezTo>
                      <a:pt x="10283" y="85578"/>
                      <a:pt x="25997" y="70528"/>
                      <a:pt x="34870" y="51745"/>
                    </a:cubicBezTo>
                    <a:cubicBezTo>
                      <a:pt x="42541" y="35492"/>
                      <a:pt x="42872" y="1659"/>
                      <a:pt x="42872" y="1659"/>
                    </a:cubicBezTo>
                    <a:lnTo>
                      <a:pt x="22722" y="0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91"/>
              <p:cNvSpPr/>
              <p:nvPr/>
            </p:nvSpPr>
            <p:spPr>
              <a:xfrm>
                <a:off x="2388375" y="4905725"/>
                <a:ext cx="590850" cy="504425"/>
              </a:xfrm>
              <a:custGeom>
                <a:avLst/>
                <a:gdLst/>
                <a:ahLst/>
                <a:cxnLst/>
                <a:rect l="l" t="t" r="r" b="b"/>
                <a:pathLst>
                  <a:path w="23634" h="20177" extrusionOk="0">
                    <a:moveTo>
                      <a:pt x="5515" y="0"/>
                    </a:moveTo>
                    <a:lnTo>
                      <a:pt x="166" y="5929"/>
                    </a:lnTo>
                    <a:cubicBezTo>
                      <a:pt x="0" y="6137"/>
                      <a:pt x="83" y="6427"/>
                      <a:pt x="290" y="6593"/>
                    </a:cubicBezTo>
                    <a:lnTo>
                      <a:pt x="21850" y="20151"/>
                    </a:lnTo>
                    <a:cubicBezTo>
                      <a:pt x="21878" y="20168"/>
                      <a:pt x="21907" y="20176"/>
                      <a:pt x="21938" y="20176"/>
                    </a:cubicBezTo>
                    <a:cubicBezTo>
                      <a:pt x="22427" y="20176"/>
                      <a:pt x="23343" y="18158"/>
                      <a:pt x="23343" y="18119"/>
                    </a:cubicBezTo>
                    <a:cubicBezTo>
                      <a:pt x="23550" y="17373"/>
                      <a:pt x="23633" y="16461"/>
                      <a:pt x="23343" y="16046"/>
                    </a:cubicBezTo>
                    <a:lnTo>
                      <a:pt x="16958" y="6634"/>
                    </a:lnTo>
                    <a:cubicBezTo>
                      <a:pt x="10863" y="5515"/>
                      <a:pt x="5515" y="0"/>
                      <a:pt x="5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91"/>
              <p:cNvSpPr/>
              <p:nvPr/>
            </p:nvSpPr>
            <p:spPr>
              <a:xfrm>
                <a:off x="2789500" y="5112000"/>
                <a:ext cx="6430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2572" h="1286" fill="none" extrusionOk="0">
                    <a:moveTo>
                      <a:pt x="2571" y="0"/>
                    </a:moveTo>
                    <a:cubicBezTo>
                      <a:pt x="1659" y="332"/>
                      <a:pt x="789" y="747"/>
                      <a:pt x="1" y="1286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91"/>
              <p:cNvSpPr/>
              <p:nvPr/>
            </p:nvSpPr>
            <p:spPr>
              <a:xfrm>
                <a:off x="2818525" y="5146200"/>
                <a:ext cx="529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1162" fill="none" extrusionOk="0">
                    <a:moveTo>
                      <a:pt x="2115" y="1"/>
                    </a:moveTo>
                    <a:cubicBezTo>
                      <a:pt x="1369" y="291"/>
                      <a:pt x="664" y="664"/>
                      <a:pt x="1" y="1162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91"/>
              <p:cNvSpPr/>
              <p:nvPr/>
            </p:nvSpPr>
            <p:spPr>
              <a:xfrm>
                <a:off x="2837200" y="5173150"/>
                <a:ext cx="49775" cy="25950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038" fill="none" extrusionOk="0">
                    <a:moveTo>
                      <a:pt x="1990" y="1"/>
                    </a:moveTo>
                    <a:cubicBezTo>
                      <a:pt x="1327" y="291"/>
                      <a:pt x="622" y="623"/>
                      <a:pt x="0" y="1037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91"/>
              <p:cNvSpPr/>
              <p:nvPr/>
            </p:nvSpPr>
            <p:spPr>
              <a:xfrm>
                <a:off x="2411175" y="5029075"/>
                <a:ext cx="552500" cy="348300"/>
              </a:xfrm>
              <a:custGeom>
                <a:avLst/>
                <a:gdLst/>
                <a:ahLst/>
                <a:cxnLst/>
                <a:rect l="l" t="t" r="r" b="b"/>
                <a:pathLst>
                  <a:path w="22100" h="13932" fill="none" extrusionOk="0">
                    <a:moveTo>
                      <a:pt x="0" y="0"/>
                    </a:moveTo>
                    <a:lnTo>
                      <a:pt x="22099" y="13932"/>
                    </a:ln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91"/>
              <p:cNvSpPr/>
              <p:nvPr/>
            </p:nvSpPr>
            <p:spPr>
              <a:xfrm>
                <a:off x="2478550" y="4958575"/>
                <a:ext cx="127525" cy="170025"/>
              </a:xfrm>
              <a:custGeom>
                <a:avLst/>
                <a:gdLst/>
                <a:ahLst/>
                <a:cxnLst/>
                <a:rect l="l" t="t" r="r" b="b"/>
                <a:pathLst>
                  <a:path w="5101" h="6801" fill="none" extrusionOk="0">
                    <a:moveTo>
                      <a:pt x="0" y="1"/>
                    </a:moveTo>
                    <a:cubicBezTo>
                      <a:pt x="0" y="1"/>
                      <a:pt x="5100" y="3401"/>
                      <a:pt x="3566" y="6801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91"/>
              <p:cNvSpPr/>
              <p:nvPr/>
            </p:nvSpPr>
            <p:spPr>
              <a:xfrm>
                <a:off x="2849625" y="5259175"/>
                <a:ext cx="90200" cy="46675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1867" fill="none" extrusionOk="0">
                    <a:moveTo>
                      <a:pt x="3608" y="1"/>
                    </a:moveTo>
                    <a:cubicBezTo>
                      <a:pt x="3608" y="1"/>
                      <a:pt x="871" y="1120"/>
                      <a:pt x="1" y="1867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91"/>
              <p:cNvSpPr/>
              <p:nvPr/>
            </p:nvSpPr>
            <p:spPr>
              <a:xfrm>
                <a:off x="3660200" y="2968400"/>
                <a:ext cx="476850" cy="2320875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92835" extrusionOk="0">
                    <a:moveTo>
                      <a:pt x="18327" y="0"/>
                    </a:moveTo>
                    <a:lnTo>
                      <a:pt x="1" y="13020"/>
                    </a:lnTo>
                    <a:cubicBezTo>
                      <a:pt x="1" y="13020"/>
                      <a:pt x="1203" y="31346"/>
                      <a:pt x="2032" y="45402"/>
                    </a:cubicBezTo>
                    <a:cubicBezTo>
                      <a:pt x="2862" y="59416"/>
                      <a:pt x="4520" y="91425"/>
                      <a:pt x="4520" y="91425"/>
                    </a:cubicBezTo>
                    <a:lnTo>
                      <a:pt x="10574" y="92834"/>
                    </a:lnTo>
                    <a:lnTo>
                      <a:pt x="17332" y="91715"/>
                    </a:lnTo>
                    <a:cubicBezTo>
                      <a:pt x="17332" y="91715"/>
                      <a:pt x="19073" y="64101"/>
                      <a:pt x="19073" y="45775"/>
                    </a:cubicBezTo>
                    <a:cubicBezTo>
                      <a:pt x="19073" y="26868"/>
                      <a:pt x="18327" y="0"/>
                      <a:pt x="18327" y="0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91"/>
              <p:cNvSpPr/>
              <p:nvPr/>
            </p:nvSpPr>
            <p:spPr>
              <a:xfrm>
                <a:off x="3737950" y="5229125"/>
                <a:ext cx="661350" cy="221850"/>
              </a:xfrm>
              <a:custGeom>
                <a:avLst/>
                <a:gdLst/>
                <a:ahLst/>
                <a:cxnLst/>
                <a:rect l="l" t="t" r="r" b="b"/>
                <a:pathLst>
                  <a:path w="26454" h="8874" extrusionOk="0">
                    <a:moveTo>
                      <a:pt x="14554" y="1"/>
                    </a:moveTo>
                    <a:cubicBezTo>
                      <a:pt x="12281" y="916"/>
                      <a:pt x="9744" y="1193"/>
                      <a:pt x="7504" y="1193"/>
                    </a:cubicBezTo>
                    <a:cubicBezTo>
                      <a:pt x="4065" y="1193"/>
                      <a:pt x="1327" y="540"/>
                      <a:pt x="1327" y="540"/>
                    </a:cubicBezTo>
                    <a:lnTo>
                      <a:pt x="0" y="8417"/>
                    </a:lnTo>
                    <a:cubicBezTo>
                      <a:pt x="0" y="8666"/>
                      <a:pt x="208" y="8873"/>
                      <a:pt x="498" y="8873"/>
                    </a:cubicBezTo>
                    <a:lnTo>
                      <a:pt x="25956" y="8749"/>
                    </a:lnTo>
                    <a:cubicBezTo>
                      <a:pt x="26453" y="8749"/>
                      <a:pt x="26121" y="6261"/>
                      <a:pt x="26121" y="6261"/>
                    </a:cubicBezTo>
                    <a:cubicBezTo>
                      <a:pt x="25914" y="5515"/>
                      <a:pt x="25458" y="4686"/>
                      <a:pt x="25043" y="4478"/>
                    </a:cubicBezTo>
                    <a:lnTo>
                      <a:pt x="145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91"/>
              <p:cNvSpPr/>
              <p:nvPr/>
            </p:nvSpPr>
            <p:spPr>
              <a:xfrm>
                <a:off x="4121475" y="5240525"/>
                <a:ext cx="37325" cy="6117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447" fill="none" extrusionOk="0">
                    <a:moveTo>
                      <a:pt x="1493" y="1"/>
                    </a:moveTo>
                    <a:cubicBezTo>
                      <a:pt x="912" y="747"/>
                      <a:pt x="415" y="1576"/>
                      <a:pt x="0" y="2447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91"/>
              <p:cNvSpPr/>
              <p:nvPr/>
            </p:nvSpPr>
            <p:spPr>
              <a:xfrm>
                <a:off x="4160850" y="5260225"/>
                <a:ext cx="3112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2074" fill="none" extrusionOk="0">
                    <a:moveTo>
                      <a:pt x="1245" y="0"/>
                    </a:moveTo>
                    <a:cubicBezTo>
                      <a:pt x="747" y="622"/>
                      <a:pt x="333" y="1327"/>
                      <a:pt x="1" y="2074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91"/>
              <p:cNvSpPr/>
              <p:nvPr/>
            </p:nvSpPr>
            <p:spPr>
              <a:xfrm>
                <a:off x="4190925" y="5274725"/>
                <a:ext cx="29050" cy="47725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909" fill="none" extrusionOk="0">
                    <a:moveTo>
                      <a:pt x="1161" y="1"/>
                    </a:moveTo>
                    <a:cubicBezTo>
                      <a:pt x="705" y="581"/>
                      <a:pt x="332" y="1245"/>
                      <a:pt x="0" y="1908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91"/>
              <p:cNvSpPr/>
              <p:nvPr/>
            </p:nvSpPr>
            <p:spPr>
              <a:xfrm>
                <a:off x="3741050" y="5405350"/>
                <a:ext cx="653050" cy="3125"/>
              </a:xfrm>
              <a:custGeom>
                <a:avLst/>
                <a:gdLst/>
                <a:ahLst/>
                <a:cxnLst/>
                <a:rect l="l" t="t" r="r" b="b"/>
                <a:pathLst>
                  <a:path w="26122" h="125" fill="none" extrusionOk="0">
                    <a:moveTo>
                      <a:pt x="1" y="125"/>
                    </a:moveTo>
                    <a:lnTo>
                      <a:pt x="26122" y="0"/>
                    </a:ln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91"/>
              <p:cNvSpPr/>
              <p:nvPr/>
            </p:nvSpPr>
            <p:spPr>
              <a:xfrm>
                <a:off x="3759725" y="5312050"/>
                <a:ext cx="165850" cy="96425"/>
              </a:xfrm>
              <a:custGeom>
                <a:avLst/>
                <a:gdLst/>
                <a:ahLst/>
                <a:cxnLst/>
                <a:rect l="l" t="t" r="r" b="b"/>
                <a:pathLst>
                  <a:path w="6634" h="3857" fill="none" extrusionOk="0">
                    <a:moveTo>
                      <a:pt x="0" y="1"/>
                    </a:moveTo>
                    <a:cubicBezTo>
                      <a:pt x="0" y="1"/>
                      <a:pt x="6136" y="125"/>
                      <a:pt x="6634" y="3857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91"/>
              <p:cNvSpPr/>
              <p:nvPr/>
            </p:nvSpPr>
            <p:spPr>
              <a:xfrm>
                <a:off x="4259325" y="5318275"/>
                <a:ext cx="50825" cy="88125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525" fill="none" extrusionOk="0">
                    <a:moveTo>
                      <a:pt x="2032" y="0"/>
                    </a:moveTo>
                    <a:cubicBezTo>
                      <a:pt x="2032" y="0"/>
                      <a:pt x="332" y="2405"/>
                      <a:pt x="1" y="3525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91"/>
              <p:cNvSpPr/>
              <p:nvPr/>
            </p:nvSpPr>
            <p:spPr>
              <a:xfrm>
                <a:off x="3006150" y="697800"/>
                <a:ext cx="1104975" cy="1070675"/>
              </a:xfrm>
              <a:custGeom>
                <a:avLst/>
                <a:gdLst/>
                <a:ahLst/>
                <a:cxnLst/>
                <a:rect l="l" t="t" r="r" b="b"/>
                <a:pathLst>
                  <a:path w="44199" h="42827" extrusionOk="0">
                    <a:moveTo>
                      <a:pt x="24402" y="0"/>
                    </a:moveTo>
                    <a:cubicBezTo>
                      <a:pt x="21618" y="0"/>
                      <a:pt x="19086" y="1944"/>
                      <a:pt x="17829" y="3920"/>
                    </a:cubicBezTo>
                    <a:cubicBezTo>
                      <a:pt x="17373" y="4625"/>
                      <a:pt x="17041" y="5412"/>
                      <a:pt x="16502" y="6117"/>
                    </a:cubicBezTo>
                    <a:cubicBezTo>
                      <a:pt x="13227" y="10429"/>
                      <a:pt x="0" y="9102"/>
                      <a:pt x="2612" y="17644"/>
                    </a:cubicBezTo>
                    <a:cubicBezTo>
                      <a:pt x="2944" y="18639"/>
                      <a:pt x="3483" y="19551"/>
                      <a:pt x="3608" y="20546"/>
                    </a:cubicBezTo>
                    <a:cubicBezTo>
                      <a:pt x="3690" y="21831"/>
                      <a:pt x="3027" y="23034"/>
                      <a:pt x="2654" y="24278"/>
                    </a:cubicBezTo>
                    <a:cubicBezTo>
                      <a:pt x="1534" y="28299"/>
                      <a:pt x="4354" y="32985"/>
                      <a:pt x="8417" y="33855"/>
                    </a:cubicBezTo>
                    <a:cubicBezTo>
                      <a:pt x="10241" y="34229"/>
                      <a:pt x="12273" y="33980"/>
                      <a:pt x="13890" y="34975"/>
                    </a:cubicBezTo>
                    <a:cubicBezTo>
                      <a:pt x="15341" y="35928"/>
                      <a:pt x="16005" y="37670"/>
                      <a:pt x="17041" y="39080"/>
                    </a:cubicBezTo>
                    <a:cubicBezTo>
                      <a:pt x="18969" y="41650"/>
                      <a:pt x="22176" y="42827"/>
                      <a:pt x="25433" y="42827"/>
                    </a:cubicBezTo>
                    <a:cubicBezTo>
                      <a:pt x="27011" y="42827"/>
                      <a:pt x="28599" y="42551"/>
                      <a:pt x="30060" y="42023"/>
                    </a:cubicBezTo>
                    <a:cubicBezTo>
                      <a:pt x="31760" y="41402"/>
                      <a:pt x="33460" y="40365"/>
                      <a:pt x="34165" y="38748"/>
                    </a:cubicBezTo>
                    <a:cubicBezTo>
                      <a:pt x="34580" y="37794"/>
                      <a:pt x="34662" y="36716"/>
                      <a:pt x="35201" y="35846"/>
                    </a:cubicBezTo>
                    <a:cubicBezTo>
                      <a:pt x="36238" y="34146"/>
                      <a:pt x="38560" y="33855"/>
                      <a:pt x="40260" y="32902"/>
                    </a:cubicBezTo>
                    <a:cubicBezTo>
                      <a:pt x="42748" y="31492"/>
                      <a:pt x="44199" y="28175"/>
                      <a:pt x="43079" y="25480"/>
                    </a:cubicBezTo>
                    <a:cubicBezTo>
                      <a:pt x="41960" y="22826"/>
                      <a:pt x="39472" y="20256"/>
                      <a:pt x="38933" y="17312"/>
                    </a:cubicBezTo>
                    <a:cubicBezTo>
                      <a:pt x="38601" y="15695"/>
                      <a:pt x="39057" y="13954"/>
                      <a:pt x="38726" y="12336"/>
                    </a:cubicBezTo>
                    <a:cubicBezTo>
                      <a:pt x="38477" y="11093"/>
                      <a:pt x="37814" y="10015"/>
                      <a:pt x="36818" y="9227"/>
                    </a:cubicBezTo>
                    <a:cubicBezTo>
                      <a:pt x="36155" y="8729"/>
                      <a:pt x="35367" y="8356"/>
                      <a:pt x="34745" y="7817"/>
                    </a:cubicBezTo>
                    <a:cubicBezTo>
                      <a:pt x="33336" y="6656"/>
                      <a:pt x="33170" y="4625"/>
                      <a:pt x="31760" y="3464"/>
                    </a:cubicBezTo>
                    <a:cubicBezTo>
                      <a:pt x="30309" y="2303"/>
                      <a:pt x="28402" y="1929"/>
                      <a:pt x="26909" y="934"/>
                    </a:cubicBezTo>
                    <a:lnTo>
                      <a:pt x="25707" y="147"/>
                    </a:lnTo>
                    <a:cubicBezTo>
                      <a:pt x="25268" y="47"/>
                      <a:pt x="24832" y="0"/>
                      <a:pt x="244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91"/>
              <p:cNvSpPr/>
              <p:nvPr/>
            </p:nvSpPr>
            <p:spPr>
              <a:xfrm>
                <a:off x="3799100" y="492075"/>
                <a:ext cx="1295700" cy="1053150"/>
              </a:xfrm>
              <a:custGeom>
                <a:avLst/>
                <a:gdLst/>
                <a:ahLst/>
                <a:cxnLst/>
                <a:rect l="l" t="t" r="r" b="b"/>
                <a:pathLst>
                  <a:path w="51828" h="42126" extrusionOk="0">
                    <a:moveTo>
                      <a:pt x="44323" y="0"/>
                    </a:moveTo>
                    <a:cubicBezTo>
                      <a:pt x="44323" y="0"/>
                      <a:pt x="40136" y="7339"/>
                      <a:pt x="30351" y="17000"/>
                    </a:cubicBezTo>
                    <a:cubicBezTo>
                      <a:pt x="20566" y="26660"/>
                      <a:pt x="8334" y="26204"/>
                      <a:pt x="1" y="28526"/>
                    </a:cubicBezTo>
                    <a:lnTo>
                      <a:pt x="7049" y="42126"/>
                    </a:lnTo>
                    <a:cubicBezTo>
                      <a:pt x="13683" y="40923"/>
                      <a:pt x="21561" y="39638"/>
                      <a:pt x="33129" y="31263"/>
                    </a:cubicBezTo>
                    <a:cubicBezTo>
                      <a:pt x="41960" y="24878"/>
                      <a:pt x="51828" y="5929"/>
                      <a:pt x="51828" y="5929"/>
                    </a:cubicBezTo>
                    <a:lnTo>
                      <a:pt x="44323" y="0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91"/>
              <p:cNvSpPr/>
              <p:nvPr/>
            </p:nvSpPr>
            <p:spPr>
              <a:xfrm>
                <a:off x="4855350" y="237875"/>
                <a:ext cx="338975" cy="536150"/>
              </a:xfrm>
              <a:custGeom>
                <a:avLst/>
                <a:gdLst/>
                <a:ahLst/>
                <a:cxnLst/>
                <a:rect l="l" t="t" r="r" b="b"/>
                <a:pathLst>
                  <a:path w="13559" h="21446" extrusionOk="0">
                    <a:moveTo>
                      <a:pt x="11388" y="0"/>
                    </a:moveTo>
                    <a:cubicBezTo>
                      <a:pt x="10638" y="0"/>
                      <a:pt x="7987" y="4446"/>
                      <a:pt x="7422" y="4446"/>
                    </a:cubicBezTo>
                    <a:cubicBezTo>
                      <a:pt x="7418" y="4447"/>
                      <a:pt x="7414" y="4447"/>
                      <a:pt x="7411" y="4447"/>
                    </a:cubicBezTo>
                    <a:cubicBezTo>
                      <a:pt x="6862" y="4447"/>
                      <a:pt x="8413" y="1336"/>
                      <a:pt x="7754" y="1212"/>
                    </a:cubicBezTo>
                    <a:cubicBezTo>
                      <a:pt x="7750" y="1212"/>
                      <a:pt x="7747" y="1212"/>
                      <a:pt x="7744" y="1212"/>
                    </a:cubicBezTo>
                    <a:cubicBezTo>
                      <a:pt x="7003" y="1212"/>
                      <a:pt x="2064" y="10183"/>
                      <a:pt x="0" y="13319"/>
                    </a:cubicBezTo>
                    <a:lnTo>
                      <a:pt x="6593" y="21446"/>
                    </a:lnTo>
                    <a:cubicBezTo>
                      <a:pt x="11112" y="14149"/>
                      <a:pt x="13558" y="8510"/>
                      <a:pt x="13102" y="8137"/>
                    </a:cubicBezTo>
                    <a:cubicBezTo>
                      <a:pt x="12916" y="8033"/>
                      <a:pt x="12708" y="7981"/>
                      <a:pt x="12501" y="7981"/>
                    </a:cubicBezTo>
                    <a:cubicBezTo>
                      <a:pt x="12294" y="7981"/>
                      <a:pt x="12086" y="8033"/>
                      <a:pt x="11900" y="8137"/>
                    </a:cubicBezTo>
                    <a:cubicBezTo>
                      <a:pt x="11900" y="8137"/>
                      <a:pt x="12563" y="6478"/>
                      <a:pt x="12066" y="6063"/>
                    </a:cubicBezTo>
                    <a:cubicBezTo>
                      <a:pt x="11981" y="6000"/>
                      <a:pt x="11885" y="5974"/>
                      <a:pt x="11783" y="5974"/>
                    </a:cubicBezTo>
                    <a:cubicBezTo>
                      <a:pt x="11285" y="5974"/>
                      <a:pt x="10656" y="6602"/>
                      <a:pt x="10656" y="6602"/>
                    </a:cubicBezTo>
                    <a:cubicBezTo>
                      <a:pt x="10656" y="6602"/>
                      <a:pt x="11236" y="5193"/>
                      <a:pt x="10739" y="4778"/>
                    </a:cubicBezTo>
                    <a:cubicBezTo>
                      <a:pt x="10576" y="4646"/>
                      <a:pt x="10403" y="4596"/>
                      <a:pt x="10235" y="4596"/>
                    </a:cubicBezTo>
                    <a:cubicBezTo>
                      <a:pt x="9719" y="4596"/>
                      <a:pt x="9246" y="5068"/>
                      <a:pt x="9246" y="5068"/>
                    </a:cubicBezTo>
                    <a:cubicBezTo>
                      <a:pt x="9246" y="5068"/>
                      <a:pt x="12356" y="425"/>
                      <a:pt x="11444" y="10"/>
                    </a:cubicBezTo>
                    <a:cubicBezTo>
                      <a:pt x="11427" y="4"/>
                      <a:pt x="11408" y="0"/>
                      <a:pt x="11388" y="0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91"/>
              <p:cNvSpPr/>
              <p:nvPr/>
            </p:nvSpPr>
            <p:spPr>
              <a:xfrm>
                <a:off x="5016000" y="381150"/>
                <a:ext cx="12475" cy="136850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474" fill="none" extrusionOk="0">
                    <a:moveTo>
                      <a:pt x="333" y="1"/>
                    </a:moveTo>
                    <a:cubicBezTo>
                      <a:pt x="250" y="913"/>
                      <a:pt x="250" y="1825"/>
                      <a:pt x="333" y="2737"/>
                    </a:cubicBezTo>
                    <a:cubicBezTo>
                      <a:pt x="498" y="3649"/>
                      <a:pt x="374" y="4603"/>
                      <a:pt x="1" y="5474"/>
                    </a:cubicBezTo>
                  </a:path>
                </a:pathLst>
              </a:custGeom>
              <a:noFill/>
              <a:ln w="6225" cap="flat" cmpd="sng">
                <a:solidFill>
                  <a:srgbClr val="F7958B"/>
                </a:solidFill>
                <a:prstDash val="solid"/>
                <a:miter lim="414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91"/>
              <p:cNvSpPr/>
              <p:nvPr/>
            </p:nvSpPr>
            <p:spPr>
              <a:xfrm>
                <a:off x="5054350" y="373900"/>
                <a:ext cx="117175" cy="16147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6459" extrusionOk="0">
                    <a:moveTo>
                      <a:pt x="1038" y="1"/>
                    </a:moveTo>
                    <a:cubicBezTo>
                      <a:pt x="789" y="498"/>
                      <a:pt x="540" y="1037"/>
                      <a:pt x="374" y="1535"/>
                    </a:cubicBezTo>
                    <a:cubicBezTo>
                      <a:pt x="125" y="2074"/>
                      <a:pt x="1" y="2654"/>
                      <a:pt x="1" y="3235"/>
                    </a:cubicBezTo>
                    <a:cubicBezTo>
                      <a:pt x="1" y="3318"/>
                      <a:pt x="42" y="3400"/>
                      <a:pt x="125" y="3442"/>
                    </a:cubicBezTo>
                    <a:cubicBezTo>
                      <a:pt x="167" y="3525"/>
                      <a:pt x="250" y="3566"/>
                      <a:pt x="374" y="3566"/>
                    </a:cubicBezTo>
                    <a:cubicBezTo>
                      <a:pt x="498" y="3566"/>
                      <a:pt x="664" y="3525"/>
                      <a:pt x="789" y="3442"/>
                    </a:cubicBezTo>
                    <a:cubicBezTo>
                      <a:pt x="1038" y="3318"/>
                      <a:pt x="1286" y="3110"/>
                      <a:pt x="1494" y="2903"/>
                    </a:cubicBezTo>
                    <a:cubicBezTo>
                      <a:pt x="1650" y="2762"/>
                      <a:pt x="1801" y="2609"/>
                      <a:pt x="1946" y="2449"/>
                    </a:cubicBezTo>
                    <a:lnTo>
                      <a:pt x="1946" y="2449"/>
                    </a:lnTo>
                    <a:cubicBezTo>
                      <a:pt x="1859" y="2638"/>
                      <a:pt x="1777" y="2830"/>
                      <a:pt x="1701" y="3027"/>
                    </a:cubicBezTo>
                    <a:cubicBezTo>
                      <a:pt x="1577" y="3276"/>
                      <a:pt x="1494" y="3566"/>
                      <a:pt x="1411" y="3815"/>
                    </a:cubicBezTo>
                    <a:cubicBezTo>
                      <a:pt x="1286" y="4105"/>
                      <a:pt x="1245" y="4396"/>
                      <a:pt x="1286" y="4686"/>
                    </a:cubicBezTo>
                    <a:cubicBezTo>
                      <a:pt x="1286" y="4810"/>
                      <a:pt x="1328" y="4893"/>
                      <a:pt x="1411" y="4976"/>
                    </a:cubicBezTo>
                    <a:cubicBezTo>
                      <a:pt x="1494" y="5017"/>
                      <a:pt x="1577" y="5059"/>
                      <a:pt x="1659" y="5059"/>
                    </a:cubicBezTo>
                    <a:cubicBezTo>
                      <a:pt x="1825" y="5059"/>
                      <a:pt x="1991" y="5059"/>
                      <a:pt x="2157" y="4976"/>
                    </a:cubicBezTo>
                    <a:cubicBezTo>
                      <a:pt x="2406" y="4810"/>
                      <a:pt x="2655" y="4644"/>
                      <a:pt x="2820" y="4437"/>
                    </a:cubicBezTo>
                    <a:cubicBezTo>
                      <a:pt x="2937" y="4295"/>
                      <a:pt x="3049" y="4153"/>
                      <a:pt x="3157" y="4010"/>
                    </a:cubicBezTo>
                    <a:lnTo>
                      <a:pt x="3157" y="4010"/>
                    </a:lnTo>
                    <a:cubicBezTo>
                      <a:pt x="3112" y="4127"/>
                      <a:pt x="3069" y="4242"/>
                      <a:pt x="3028" y="4354"/>
                    </a:cubicBezTo>
                    <a:cubicBezTo>
                      <a:pt x="2820" y="4852"/>
                      <a:pt x="2696" y="5349"/>
                      <a:pt x="2655" y="5888"/>
                    </a:cubicBezTo>
                    <a:cubicBezTo>
                      <a:pt x="2613" y="6013"/>
                      <a:pt x="2655" y="6137"/>
                      <a:pt x="2696" y="6303"/>
                    </a:cubicBezTo>
                    <a:cubicBezTo>
                      <a:pt x="2737" y="6344"/>
                      <a:pt x="2820" y="6427"/>
                      <a:pt x="2903" y="6427"/>
                    </a:cubicBezTo>
                    <a:cubicBezTo>
                      <a:pt x="2945" y="6448"/>
                      <a:pt x="2976" y="6458"/>
                      <a:pt x="3007" y="6458"/>
                    </a:cubicBezTo>
                    <a:cubicBezTo>
                      <a:pt x="3038" y="6458"/>
                      <a:pt x="3069" y="6448"/>
                      <a:pt x="3111" y="6427"/>
                    </a:cubicBezTo>
                    <a:cubicBezTo>
                      <a:pt x="3359" y="6344"/>
                      <a:pt x="3567" y="6178"/>
                      <a:pt x="3774" y="5971"/>
                    </a:cubicBezTo>
                    <a:cubicBezTo>
                      <a:pt x="4106" y="5598"/>
                      <a:pt x="4396" y="5183"/>
                      <a:pt x="4686" y="4727"/>
                    </a:cubicBezTo>
                    <a:lnTo>
                      <a:pt x="4686" y="4727"/>
                    </a:lnTo>
                    <a:cubicBezTo>
                      <a:pt x="4396" y="5142"/>
                      <a:pt x="4064" y="5515"/>
                      <a:pt x="3691" y="5888"/>
                    </a:cubicBezTo>
                    <a:cubicBezTo>
                      <a:pt x="3525" y="6054"/>
                      <a:pt x="3318" y="6220"/>
                      <a:pt x="3111" y="6303"/>
                    </a:cubicBezTo>
                    <a:cubicBezTo>
                      <a:pt x="3077" y="6314"/>
                      <a:pt x="3044" y="6319"/>
                      <a:pt x="3012" y="6319"/>
                    </a:cubicBezTo>
                    <a:cubicBezTo>
                      <a:pt x="2926" y="6319"/>
                      <a:pt x="2851" y="6281"/>
                      <a:pt x="2820" y="6220"/>
                    </a:cubicBezTo>
                    <a:cubicBezTo>
                      <a:pt x="2779" y="6095"/>
                      <a:pt x="2779" y="5971"/>
                      <a:pt x="2779" y="5888"/>
                    </a:cubicBezTo>
                    <a:cubicBezTo>
                      <a:pt x="2862" y="5391"/>
                      <a:pt x="3028" y="4893"/>
                      <a:pt x="3194" y="4437"/>
                    </a:cubicBezTo>
                    <a:cubicBezTo>
                      <a:pt x="3379" y="3991"/>
                      <a:pt x="3565" y="3578"/>
                      <a:pt x="3751" y="3169"/>
                    </a:cubicBezTo>
                    <a:lnTo>
                      <a:pt x="3751" y="3169"/>
                    </a:lnTo>
                    <a:cubicBezTo>
                      <a:pt x="3773" y="3135"/>
                      <a:pt x="3794" y="3102"/>
                      <a:pt x="3815" y="3069"/>
                    </a:cubicBezTo>
                    <a:lnTo>
                      <a:pt x="3801" y="3060"/>
                    </a:lnTo>
                    <a:lnTo>
                      <a:pt x="3801" y="3060"/>
                    </a:lnTo>
                    <a:cubicBezTo>
                      <a:pt x="3806" y="3049"/>
                      <a:pt x="3811" y="3038"/>
                      <a:pt x="3815" y="3027"/>
                    </a:cubicBezTo>
                    <a:lnTo>
                      <a:pt x="3650" y="2944"/>
                    </a:lnTo>
                    <a:cubicBezTo>
                      <a:pt x="3646" y="2950"/>
                      <a:pt x="3642" y="2956"/>
                      <a:pt x="3638" y="2962"/>
                    </a:cubicBezTo>
                    <a:lnTo>
                      <a:pt x="3638" y="2962"/>
                    </a:lnTo>
                    <a:lnTo>
                      <a:pt x="3608" y="2944"/>
                    </a:lnTo>
                    <a:cubicBezTo>
                      <a:pt x="3577" y="3012"/>
                      <a:pt x="3547" y="3080"/>
                      <a:pt x="3516" y="3150"/>
                    </a:cubicBezTo>
                    <a:lnTo>
                      <a:pt x="3516" y="3150"/>
                    </a:lnTo>
                    <a:cubicBezTo>
                      <a:pt x="3259" y="3536"/>
                      <a:pt x="2972" y="3919"/>
                      <a:pt x="2655" y="4271"/>
                    </a:cubicBezTo>
                    <a:cubicBezTo>
                      <a:pt x="2489" y="4437"/>
                      <a:pt x="2281" y="4603"/>
                      <a:pt x="2033" y="4769"/>
                    </a:cubicBezTo>
                    <a:cubicBezTo>
                      <a:pt x="1950" y="4810"/>
                      <a:pt x="1825" y="4810"/>
                      <a:pt x="1701" y="4810"/>
                    </a:cubicBezTo>
                    <a:cubicBezTo>
                      <a:pt x="1618" y="4810"/>
                      <a:pt x="1577" y="4769"/>
                      <a:pt x="1535" y="4644"/>
                    </a:cubicBezTo>
                    <a:cubicBezTo>
                      <a:pt x="1494" y="4396"/>
                      <a:pt x="1535" y="4147"/>
                      <a:pt x="1618" y="3898"/>
                    </a:cubicBezTo>
                    <a:cubicBezTo>
                      <a:pt x="1701" y="3649"/>
                      <a:pt x="1784" y="3359"/>
                      <a:pt x="1908" y="3110"/>
                    </a:cubicBezTo>
                    <a:cubicBezTo>
                      <a:pt x="2116" y="2613"/>
                      <a:pt x="2364" y="2115"/>
                      <a:pt x="2655" y="1618"/>
                    </a:cubicBezTo>
                    <a:lnTo>
                      <a:pt x="2447" y="1493"/>
                    </a:lnTo>
                    <a:cubicBezTo>
                      <a:pt x="2447" y="1493"/>
                      <a:pt x="2447" y="1493"/>
                      <a:pt x="2447" y="1493"/>
                    </a:cubicBezTo>
                    <a:lnTo>
                      <a:pt x="2447" y="1493"/>
                    </a:lnTo>
                    <a:cubicBezTo>
                      <a:pt x="2116" y="1949"/>
                      <a:pt x="1742" y="2364"/>
                      <a:pt x="1369" y="2779"/>
                    </a:cubicBezTo>
                    <a:cubicBezTo>
                      <a:pt x="1162" y="2986"/>
                      <a:pt x="955" y="3152"/>
                      <a:pt x="706" y="3318"/>
                    </a:cubicBezTo>
                    <a:cubicBezTo>
                      <a:pt x="613" y="3373"/>
                      <a:pt x="503" y="3412"/>
                      <a:pt x="407" y="3412"/>
                    </a:cubicBezTo>
                    <a:cubicBezTo>
                      <a:pt x="288" y="3412"/>
                      <a:pt x="190" y="3353"/>
                      <a:pt x="167" y="3193"/>
                    </a:cubicBezTo>
                    <a:cubicBezTo>
                      <a:pt x="125" y="2944"/>
                      <a:pt x="167" y="2654"/>
                      <a:pt x="208" y="2405"/>
                    </a:cubicBezTo>
                    <a:cubicBezTo>
                      <a:pt x="291" y="2115"/>
                      <a:pt x="374" y="1866"/>
                      <a:pt x="457" y="1576"/>
                    </a:cubicBezTo>
                    <a:cubicBezTo>
                      <a:pt x="623" y="1037"/>
                      <a:pt x="830" y="540"/>
                      <a:pt x="1038" y="1"/>
                    </a:cubicBezTo>
                    <a:close/>
                  </a:path>
                </a:pathLst>
              </a:custGeom>
              <a:solidFill>
                <a:srgbClr val="F795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91"/>
              <p:cNvSpPr/>
              <p:nvPr/>
            </p:nvSpPr>
            <p:spPr>
              <a:xfrm>
                <a:off x="3553450" y="622875"/>
                <a:ext cx="137875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3808" extrusionOk="0">
                    <a:moveTo>
                      <a:pt x="2610" y="1"/>
                    </a:moveTo>
                    <a:cubicBezTo>
                      <a:pt x="1683" y="1"/>
                      <a:pt x="614" y="463"/>
                      <a:pt x="290" y="1361"/>
                    </a:cubicBezTo>
                    <a:cubicBezTo>
                      <a:pt x="0" y="2024"/>
                      <a:pt x="125" y="2812"/>
                      <a:pt x="622" y="3392"/>
                    </a:cubicBezTo>
                    <a:cubicBezTo>
                      <a:pt x="954" y="3683"/>
                      <a:pt x="1493" y="3600"/>
                      <a:pt x="1866" y="3807"/>
                    </a:cubicBezTo>
                    <a:lnTo>
                      <a:pt x="3607" y="3641"/>
                    </a:lnTo>
                    <a:cubicBezTo>
                      <a:pt x="5100" y="2729"/>
                      <a:pt x="5515" y="366"/>
                      <a:pt x="3027" y="34"/>
                    </a:cubicBezTo>
                    <a:cubicBezTo>
                      <a:pt x="2894" y="12"/>
                      <a:pt x="2754" y="1"/>
                      <a:pt x="26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91"/>
              <p:cNvSpPr/>
              <p:nvPr/>
            </p:nvSpPr>
            <p:spPr>
              <a:xfrm>
                <a:off x="2956400" y="2210675"/>
                <a:ext cx="1211750" cy="1444825"/>
              </a:xfrm>
              <a:custGeom>
                <a:avLst/>
                <a:gdLst/>
                <a:ahLst/>
                <a:cxnLst/>
                <a:rect l="l" t="t" r="r" b="b"/>
                <a:pathLst>
                  <a:path w="48470" h="57793" extrusionOk="0">
                    <a:moveTo>
                      <a:pt x="12190" y="1"/>
                    </a:moveTo>
                    <a:cubicBezTo>
                      <a:pt x="12190" y="1"/>
                      <a:pt x="3359" y="9413"/>
                      <a:pt x="1742" y="22224"/>
                    </a:cubicBezTo>
                    <a:cubicBezTo>
                      <a:pt x="83" y="34995"/>
                      <a:pt x="0" y="55850"/>
                      <a:pt x="0" y="55850"/>
                    </a:cubicBezTo>
                    <a:cubicBezTo>
                      <a:pt x="0" y="55850"/>
                      <a:pt x="10520" y="57793"/>
                      <a:pt x="24177" y="57793"/>
                    </a:cubicBezTo>
                    <a:cubicBezTo>
                      <a:pt x="31731" y="57793"/>
                      <a:pt x="40245" y="57198"/>
                      <a:pt x="48469" y="55353"/>
                    </a:cubicBezTo>
                    <a:cubicBezTo>
                      <a:pt x="47557" y="44697"/>
                      <a:pt x="48469" y="14927"/>
                      <a:pt x="403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91"/>
              <p:cNvSpPr/>
              <p:nvPr/>
            </p:nvSpPr>
            <p:spPr>
              <a:xfrm>
                <a:off x="3052800" y="2129825"/>
                <a:ext cx="327575" cy="1494750"/>
              </a:xfrm>
              <a:custGeom>
                <a:avLst/>
                <a:gdLst/>
                <a:ahLst/>
                <a:cxnLst/>
                <a:rect l="l" t="t" r="r" b="b"/>
                <a:pathLst>
                  <a:path w="13103" h="59790" fill="none" extrusionOk="0">
                    <a:moveTo>
                      <a:pt x="788" y="59789"/>
                    </a:moveTo>
                    <a:cubicBezTo>
                      <a:pt x="788" y="59789"/>
                      <a:pt x="0" y="27656"/>
                      <a:pt x="3732" y="16751"/>
                    </a:cubicBezTo>
                    <a:cubicBezTo>
                      <a:pt x="6634" y="8252"/>
                      <a:pt x="13102" y="1"/>
                      <a:pt x="13102" y="1"/>
                    </a:cubicBezTo>
                  </a:path>
                </a:pathLst>
              </a:custGeom>
              <a:noFill/>
              <a:ln w="9325" cap="flat" cmpd="sng">
                <a:solidFill>
                  <a:schemeClr val="accent6"/>
                </a:solidFill>
                <a:prstDash val="solid"/>
                <a:miter lim="414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91"/>
              <p:cNvSpPr/>
              <p:nvPr/>
            </p:nvSpPr>
            <p:spPr>
              <a:xfrm>
                <a:off x="3746250" y="1146125"/>
                <a:ext cx="505850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20234" h="17042" extrusionOk="0">
                    <a:moveTo>
                      <a:pt x="17248" y="1"/>
                    </a:moveTo>
                    <a:cubicBezTo>
                      <a:pt x="17248" y="1"/>
                      <a:pt x="7380" y="167"/>
                      <a:pt x="1907" y="1784"/>
                    </a:cubicBezTo>
                    <a:cubicBezTo>
                      <a:pt x="0" y="4230"/>
                      <a:pt x="4976" y="17000"/>
                      <a:pt x="8251" y="17042"/>
                    </a:cubicBezTo>
                    <a:cubicBezTo>
                      <a:pt x="14346" y="16710"/>
                      <a:pt x="20233" y="14347"/>
                      <a:pt x="20233" y="14347"/>
                    </a:cubicBezTo>
                    <a:lnTo>
                      <a:pt x="1724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91"/>
              <p:cNvSpPr/>
              <p:nvPr/>
            </p:nvSpPr>
            <p:spPr>
              <a:xfrm>
                <a:off x="3235225" y="1178275"/>
                <a:ext cx="931875" cy="1067450"/>
              </a:xfrm>
              <a:custGeom>
                <a:avLst/>
                <a:gdLst/>
                <a:ahLst/>
                <a:cxnLst/>
                <a:rect l="l" t="t" r="r" b="b"/>
                <a:pathLst>
                  <a:path w="37275" h="42698" extrusionOk="0">
                    <a:moveTo>
                      <a:pt x="13558" y="0"/>
                    </a:moveTo>
                    <a:lnTo>
                      <a:pt x="415" y="14802"/>
                    </a:lnTo>
                    <a:cubicBezTo>
                      <a:pt x="415" y="14802"/>
                      <a:pt x="0" y="31594"/>
                      <a:pt x="1037" y="41297"/>
                    </a:cubicBezTo>
                    <a:cubicBezTo>
                      <a:pt x="5764" y="42347"/>
                      <a:pt x="10472" y="42697"/>
                      <a:pt x="14649" y="42697"/>
                    </a:cubicBezTo>
                    <a:cubicBezTo>
                      <a:pt x="23003" y="42697"/>
                      <a:pt x="29231" y="41297"/>
                      <a:pt x="29231" y="41297"/>
                    </a:cubicBezTo>
                    <a:lnTo>
                      <a:pt x="30226" y="26038"/>
                    </a:lnTo>
                    <a:cubicBezTo>
                      <a:pt x="37275" y="18783"/>
                      <a:pt x="31097" y="9371"/>
                      <a:pt x="31097" y="9371"/>
                    </a:cubicBezTo>
                    <a:lnTo>
                      <a:pt x="22348" y="498"/>
                    </a:lnTo>
                    <a:lnTo>
                      <a:pt x="135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91"/>
              <p:cNvSpPr/>
              <p:nvPr/>
            </p:nvSpPr>
            <p:spPr>
              <a:xfrm>
                <a:off x="3052800" y="1175725"/>
                <a:ext cx="521400" cy="522925"/>
              </a:xfrm>
              <a:custGeom>
                <a:avLst/>
                <a:gdLst/>
                <a:ahLst/>
                <a:cxnLst/>
                <a:rect l="l" t="t" r="r" b="b"/>
                <a:pathLst>
                  <a:path w="20856" h="20917" extrusionOk="0">
                    <a:moveTo>
                      <a:pt x="19142" y="1"/>
                    </a:moveTo>
                    <a:cubicBezTo>
                      <a:pt x="16442" y="1"/>
                      <a:pt x="10946" y="635"/>
                      <a:pt x="5556" y="5078"/>
                    </a:cubicBezTo>
                    <a:cubicBezTo>
                      <a:pt x="3856" y="6446"/>
                      <a:pt x="1742" y="9390"/>
                      <a:pt x="0" y="12914"/>
                    </a:cubicBezTo>
                    <a:lnTo>
                      <a:pt x="12107" y="20916"/>
                    </a:lnTo>
                    <a:lnTo>
                      <a:pt x="19280" y="12914"/>
                    </a:lnTo>
                    <a:lnTo>
                      <a:pt x="20855" y="102"/>
                    </a:lnTo>
                    <a:cubicBezTo>
                      <a:pt x="20855" y="102"/>
                      <a:pt x="20223" y="1"/>
                      <a:pt x="191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91"/>
              <p:cNvSpPr/>
              <p:nvPr/>
            </p:nvSpPr>
            <p:spPr>
              <a:xfrm>
                <a:off x="4012625" y="1358625"/>
                <a:ext cx="56000" cy="1990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7962" fill="none" extrusionOk="0">
                    <a:moveTo>
                      <a:pt x="2240" y="7961"/>
                    </a:moveTo>
                    <a:cubicBezTo>
                      <a:pt x="1659" y="5722"/>
                      <a:pt x="1" y="2157"/>
                      <a:pt x="1" y="1"/>
                    </a:cubicBez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91"/>
              <p:cNvSpPr/>
              <p:nvPr/>
            </p:nvSpPr>
            <p:spPr>
              <a:xfrm>
                <a:off x="4119400" y="1148200"/>
                <a:ext cx="86050" cy="373200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4928" fill="none" extrusionOk="0">
                    <a:moveTo>
                      <a:pt x="0" y="1"/>
                    </a:moveTo>
                    <a:lnTo>
                      <a:pt x="3442" y="14927"/>
                    </a:ln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91"/>
              <p:cNvSpPr/>
              <p:nvPr/>
            </p:nvSpPr>
            <p:spPr>
              <a:xfrm>
                <a:off x="3078700" y="1448800"/>
                <a:ext cx="220825" cy="136850"/>
              </a:xfrm>
              <a:custGeom>
                <a:avLst/>
                <a:gdLst/>
                <a:ahLst/>
                <a:cxnLst/>
                <a:rect l="l" t="t" r="r" b="b"/>
                <a:pathLst>
                  <a:path w="8833" h="5474" fill="none" extrusionOk="0">
                    <a:moveTo>
                      <a:pt x="1" y="1"/>
                    </a:moveTo>
                    <a:lnTo>
                      <a:pt x="8832" y="5474"/>
                    </a:lnTo>
                  </a:path>
                </a:pathLst>
              </a:custGeom>
              <a:noFill/>
              <a:ln w="93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91"/>
              <p:cNvSpPr/>
              <p:nvPr/>
            </p:nvSpPr>
            <p:spPr>
              <a:xfrm>
                <a:off x="3578325" y="783275"/>
                <a:ext cx="312025" cy="295425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1817" extrusionOk="0">
                    <a:moveTo>
                      <a:pt x="6966" y="1"/>
                    </a:moveTo>
                    <a:cubicBezTo>
                      <a:pt x="4971" y="1"/>
                      <a:pt x="2162" y="482"/>
                      <a:pt x="664" y="2905"/>
                    </a:cubicBezTo>
                    <a:cubicBezTo>
                      <a:pt x="0" y="3942"/>
                      <a:pt x="1617" y="9539"/>
                      <a:pt x="2820" y="10452"/>
                    </a:cubicBezTo>
                    <a:cubicBezTo>
                      <a:pt x="3860" y="11232"/>
                      <a:pt x="5960" y="11816"/>
                      <a:pt x="7688" y="11816"/>
                    </a:cubicBezTo>
                    <a:cubicBezTo>
                      <a:pt x="8716" y="11816"/>
                      <a:pt x="9612" y="11610"/>
                      <a:pt x="10076" y="11115"/>
                    </a:cubicBezTo>
                    <a:cubicBezTo>
                      <a:pt x="12480" y="8586"/>
                      <a:pt x="9246" y="210"/>
                      <a:pt x="9246" y="210"/>
                    </a:cubicBezTo>
                    <a:cubicBezTo>
                      <a:pt x="9246" y="210"/>
                      <a:pt x="8283" y="1"/>
                      <a:pt x="6966" y="1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91"/>
              <p:cNvSpPr/>
              <p:nvPr/>
            </p:nvSpPr>
            <p:spPr>
              <a:xfrm>
                <a:off x="3574175" y="972000"/>
                <a:ext cx="219775" cy="267800"/>
              </a:xfrm>
              <a:custGeom>
                <a:avLst/>
                <a:gdLst/>
                <a:ahLst/>
                <a:cxnLst/>
                <a:rect l="l" t="t" r="r" b="b"/>
                <a:pathLst>
                  <a:path w="8791" h="10712" extrusionOk="0">
                    <a:moveTo>
                      <a:pt x="332" y="0"/>
                    </a:moveTo>
                    <a:lnTo>
                      <a:pt x="0" y="8251"/>
                    </a:lnTo>
                    <a:cubicBezTo>
                      <a:pt x="399" y="9496"/>
                      <a:pt x="3085" y="10711"/>
                      <a:pt x="5409" y="10711"/>
                    </a:cubicBezTo>
                    <a:cubicBezTo>
                      <a:pt x="6956" y="10711"/>
                      <a:pt x="8343" y="10173"/>
                      <a:pt x="8790" y="8749"/>
                    </a:cubicBezTo>
                    <a:lnTo>
                      <a:pt x="8127" y="25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91"/>
              <p:cNvSpPr/>
              <p:nvPr/>
            </p:nvSpPr>
            <p:spPr>
              <a:xfrm>
                <a:off x="3480875" y="691300"/>
                <a:ext cx="405325" cy="328400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3136" extrusionOk="0">
                    <a:moveTo>
                      <a:pt x="7892" y="1"/>
                    </a:moveTo>
                    <a:cubicBezTo>
                      <a:pt x="6374" y="1"/>
                      <a:pt x="4956" y="432"/>
                      <a:pt x="4023" y="863"/>
                    </a:cubicBezTo>
                    <a:cubicBezTo>
                      <a:pt x="2364" y="1650"/>
                      <a:pt x="1120" y="3060"/>
                      <a:pt x="498" y="4760"/>
                    </a:cubicBezTo>
                    <a:cubicBezTo>
                      <a:pt x="167" y="5755"/>
                      <a:pt x="1" y="6792"/>
                      <a:pt x="42" y="7870"/>
                    </a:cubicBezTo>
                    <a:cubicBezTo>
                      <a:pt x="1" y="8699"/>
                      <a:pt x="84" y="9528"/>
                      <a:pt x="374" y="10316"/>
                    </a:cubicBezTo>
                    <a:lnTo>
                      <a:pt x="415" y="10399"/>
                    </a:lnTo>
                    <a:cubicBezTo>
                      <a:pt x="706" y="11145"/>
                      <a:pt x="2613" y="12970"/>
                      <a:pt x="3857" y="13136"/>
                    </a:cubicBezTo>
                    <a:cubicBezTo>
                      <a:pt x="3857" y="11892"/>
                      <a:pt x="4562" y="11767"/>
                      <a:pt x="4354" y="11104"/>
                    </a:cubicBezTo>
                    <a:cubicBezTo>
                      <a:pt x="3898" y="9570"/>
                      <a:pt x="5101" y="8658"/>
                      <a:pt x="6220" y="7870"/>
                    </a:cubicBezTo>
                    <a:cubicBezTo>
                      <a:pt x="7381" y="7082"/>
                      <a:pt x="8252" y="5963"/>
                      <a:pt x="8749" y="4677"/>
                    </a:cubicBezTo>
                    <a:lnTo>
                      <a:pt x="15881" y="5465"/>
                    </a:lnTo>
                    <a:cubicBezTo>
                      <a:pt x="16212" y="4180"/>
                      <a:pt x="15798" y="2853"/>
                      <a:pt x="14803" y="1982"/>
                    </a:cubicBezTo>
                    <a:cubicBezTo>
                      <a:pt x="13932" y="1220"/>
                      <a:pt x="12839" y="839"/>
                      <a:pt x="11718" y="839"/>
                    </a:cubicBezTo>
                    <a:cubicBezTo>
                      <a:pt x="11558" y="839"/>
                      <a:pt x="11398" y="847"/>
                      <a:pt x="11237" y="863"/>
                    </a:cubicBezTo>
                    <a:cubicBezTo>
                      <a:pt x="10168" y="232"/>
                      <a:pt x="9003" y="1"/>
                      <a:pt x="78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91"/>
              <p:cNvSpPr/>
              <p:nvPr/>
            </p:nvSpPr>
            <p:spPr>
              <a:xfrm>
                <a:off x="3547225" y="916475"/>
                <a:ext cx="78800" cy="93000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3720" extrusionOk="0">
                    <a:moveTo>
                      <a:pt x="1320" y="0"/>
                    </a:moveTo>
                    <a:cubicBezTo>
                      <a:pt x="1034" y="0"/>
                      <a:pt x="783" y="158"/>
                      <a:pt x="581" y="397"/>
                    </a:cubicBezTo>
                    <a:cubicBezTo>
                      <a:pt x="0" y="1143"/>
                      <a:pt x="871" y="2885"/>
                      <a:pt x="1327" y="3216"/>
                    </a:cubicBezTo>
                    <a:cubicBezTo>
                      <a:pt x="1777" y="3543"/>
                      <a:pt x="2196" y="3719"/>
                      <a:pt x="2521" y="3719"/>
                    </a:cubicBezTo>
                    <a:cubicBezTo>
                      <a:pt x="2855" y="3719"/>
                      <a:pt x="3088" y="3533"/>
                      <a:pt x="3152" y="3133"/>
                    </a:cubicBezTo>
                    <a:lnTo>
                      <a:pt x="2530" y="894"/>
                    </a:lnTo>
                    <a:cubicBezTo>
                      <a:pt x="2091" y="248"/>
                      <a:pt x="1678" y="0"/>
                      <a:pt x="1320" y="0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91"/>
              <p:cNvSpPr/>
              <p:nvPr/>
            </p:nvSpPr>
            <p:spPr>
              <a:xfrm>
                <a:off x="3648800" y="1044550"/>
                <a:ext cx="1327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5308" h="1660" fill="none" extrusionOk="0">
                    <a:moveTo>
                      <a:pt x="5308" y="1618"/>
                    </a:moveTo>
                    <a:cubicBezTo>
                      <a:pt x="3401" y="1659"/>
                      <a:pt x="1535" y="1120"/>
                      <a:pt x="1" y="1"/>
                    </a:cubicBezTo>
                  </a:path>
                </a:pathLst>
              </a:custGeom>
              <a:noFill/>
              <a:ln w="6225" cap="flat" cmpd="sng">
                <a:solidFill>
                  <a:srgbClr val="F7958B"/>
                </a:solidFill>
                <a:prstDash val="solid"/>
                <a:miter lim="414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91"/>
              <p:cNvSpPr/>
              <p:nvPr/>
            </p:nvSpPr>
            <p:spPr>
              <a:xfrm>
                <a:off x="3765925" y="894250"/>
                <a:ext cx="5185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3152" fill="none" extrusionOk="0">
                    <a:moveTo>
                      <a:pt x="1" y="1"/>
                    </a:moveTo>
                    <a:cubicBezTo>
                      <a:pt x="1" y="1"/>
                      <a:pt x="2074" y="1783"/>
                      <a:pt x="1991" y="2322"/>
                    </a:cubicBezTo>
                    <a:cubicBezTo>
                      <a:pt x="1950" y="2903"/>
                      <a:pt x="664" y="3152"/>
                      <a:pt x="664" y="3152"/>
                    </a:cubicBezTo>
                  </a:path>
                </a:pathLst>
              </a:custGeom>
              <a:noFill/>
              <a:ln w="6225" cap="flat" cmpd="sng">
                <a:solidFill>
                  <a:srgbClr val="F7958B"/>
                </a:solidFill>
                <a:prstDash val="solid"/>
                <a:miter lim="414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91"/>
              <p:cNvSpPr/>
              <p:nvPr/>
            </p:nvSpPr>
            <p:spPr>
              <a:xfrm>
                <a:off x="3733800" y="984425"/>
                <a:ext cx="102650" cy="54050"/>
              </a:xfrm>
              <a:custGeom>
                <a:avLst/>
                <a:gdLst/>
                <a:ahLst/>
                <a:cxnLst/>
                <a:rect l="l" t="t" r="r" b="b"/>
                <a:pathLst>
                  <a:path w="4106" h="2162" extrusionOk="0">
                    <a:moveTo>
                      <a:pt x="3442" y="1"/>
                    </a:moveTo>
                    <a:lnTo>
                      <a:pt x="1" y="954"/>
                    </a:lnTo>
                    <a:cubicBezTo>
                      <a:pt x="413" y="1716"/>
                      <a:pt x="1190" y="2162"/>
                      <a:pt x="2015" y="2162"/>
                    </a:cubicBezTo>
                    <a:cubicBezTo>
                      <a:pt x="2268" y="2162"/>
                      <a:pt x="2526" y="2120"/>
                      <a:pt x="2779" y="2032"/>
                    </a:cubicBezTo>
                    <a:cubicBezTo>
                      <a:pt x="4105" y="1576"/>
                      <a:pt x="3442" y="1"/>
                      <a:pt x="3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91"/>
              <p:cNvSpPr/>
              <p:nvPr/>
            </p:nvSpPr>
            <p:spPr>
              <a:xfrm>
                <a:off x="3802225" y="872075"/>
                <a:ext cx="15550" cy="201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05" extrusionOk="0">
                    <a:moveTo>
                      <a:pt x="198" y="1"/>
                    </a:moveTo>
                    <a:cubicBezTo>
                      <a:pt x="172" y="1"/>
                      <a:pt x="147" y="6"/>
                      <a:pt x="124" y="17"/>
                    </a:cubicBezTo>
                    <a:cubicBezTo>
                      <a:pt x="42" y="58"/>
                      <a:pt x="0" y="141"/>
                      <a:pt x="42" y="224"/>
                    </a:cubicBezTo>
                    <a:lnTo>
                      <a:pt x="124" y="431"/>
                    </a:lnTo>
                    <a:cubicBezTo>
                      <a:pt x="166" y="556"/>
                      <a:pt x="207" y="639"/>
                      <a:pt x="249" y="722"/>
                    </a:cubicBezTo>
                    <a:cubicBezTo>
                      <a:pt x="249" y="763"/>
                      <a:pt x="290" y="805"/>
                      <a:pt x="373" y="805"/>
                    </a:cubicBezTo>
                    <a:lnTo>
                      <a:pt x="498" y="805"/>
                    </a:lnTo>
                    <a:cubicBezTo>
                      <a:pt x="539" y="805"/>
                      <a:pt x="581" y="763"/>
                      <a:pt x="581" y="722"/>
                    </a:cubicBezTo>
                    <a:cubicBezTo>
                      <a:pt x="622" y="680"/>
                      <a:pt x="622" y="597"/>
                      <a:pt x="581" y="556"/>
                    </a:cubicBezTo>
                    <a:cubicBezTo>
                      <a:pt x="539" y="473"/>
                      <a:pt x="498" y="390"/>
                      <a:pt x="456" y="307"/>
                    </a:cubicBezTo>
                    <a:cubicBezTo>
                      <a:pt x="415" y="224"/>
                      <a:pt x="415" y="141"/>
                      <a:pt x="373" y="100"/>
                    </a:cubicBezTo>
                    <a:cubicBezTo>
                      <a:pt x="343" y="39"/>
                      <a:pt x="268" y="1"/>
                      <a:pt x="1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91"/>
              <p:cNvSpPr/>
              <p:nvPr/>
            </p:nvSpPr>
            <p:spPr>
              <a:xfrm>
                <a:off x="3781475" y="841400"/>
                <a:ext cx="33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622" fill="none" extrusionOk="0">
                    <a:moveTo>
                      <a:pt x="1" y="622"/>
                    </a:moveTo>
                    <a:cubicBezTo>
                      <a:pt x="250" y="166"/>
                      <a:pt x="872" y="0"/>
                      <a:pt x="1328" y="290"/>
                    </a:cubicBezTo>
                  </a:path>
                </a:pathLst>
              </a:custGeom>
              <a:solidFill>
                <a:schemeClr val="dk1"/>
              </a:solidFill>
              <a:ln w="62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91"/>
              <p:cNvSpPr/>
              <p:nvPr/>
            </p:nvSpPr>
            <p:spPr>
              <a:xfrm>
                <a:off x="3704775" y="907725"/>
                <a:ext cx="14550" cy="2152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861" extrusionOk="0">
                    <a:moveTo>
                      <a:pt x="125" y="1"/>
                    </a:moveTo>
                    <a:cubicBezTo>
                      <a:pt x="84" y="42"/>
                      <a:pt x="1" y="125"/>
                      <a:pt x="42" y="249"/>
                    </a:cubicBezTo>
                    <a:lnTo>
                      <a:pt x="84" y="249"/>
                    </a:lnTo>
                    <a:cubicBezTo>
                      <a:pt x="84" y="332"/>
                      <a:pt x="125" y="415"/>
                      <a:pt x="125" y="498"/>
                    </a:cubicBezTo>
                    <a:cubicBezTo>
                      <a:pt x="166" y="581"/>
                      <a:pt x="166" y="623"/>
                      <a:pt x="208" y="705"/>
                    </a:cubicBezTo>
                    <a:cubicBezTo>
                      <a:pt x="208" y="747"/>
                      <a:pt x="249" y="830"/>
                      <a:pt x="291" y="830"/>
                    </a:cubicBezTo>
                    <a:cubicBezTo>
                      <a:pt x="312" y="851"/>
                      <a:pt x="343" y="861"/>
                      <a:pt x="374" y="861"/>
                    </a:cubicBezTo>
                    <a:cubicBezTo>
                      <a:pt x="405" y="861"/>
                      <a:pt x="436" y="851"/>
                      <a:pt x="457" y="830"/>
                    </a:cubicBezTo>
                    <a:cubicBezTo>
                      <a:pt x="498" y="830"/>
                      <a:pt x="540" y="788"/>
                      <a:pt x="581" y="747"/>
                    </a:cubicBezTo>
                    <a:cubicBezTo>
                      <a:pt x="581" y="705"/>
                      <a:pt x="581" y="623"/>
                      <a:pt x="581" y="581"/>
                    </a:cubicBezTo>
                    <a:cubicBezTo>
                      <a:pt x="581" y="498"/>
                      <a:pt x="540" y="457"/>
                      <a:pt x="498" y="374"/>
                    </a:cubicBezTo>
                    <a:cubicBezTo>
                      <a:pt x="457" y="291"/>
                      <a:pt x="415" y="166"/>
                      <a:pt x="374" y="84"/>
                    </a:cubicBezTo>
                    <a:cubicBezTo>
                      <a:pt x="332" y="42"/>
                      <a:pt x="291" y="42"/>
                      <a:pt x="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91"/>
              <p:cNvSpPr/>
              <p:nvPr/>
            </p:nvSpPr>
            <p:spPr>
              <a:xfrm>
                <a:off x="3673675" y="871450"/>
                <a:ext cx="415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162" fill="none" extrusionOk="0">
                    <a:moveTo>
                      <a:pt x="1659" y="208"/>
                    </a:moveTo>
                    <a:cubicBezTo>
                      <a:pt x="1659" y="208"/>
                      <a:pt x="747" y="0"/>
                      <a:pt x="1" y="1161"/>
                    </a:cubicBezTo>
                  </a:path>
                </a:pathLst>
              </a:custGeom>
              <a:solidFill>
                <a:schemeClr val="dk1"/>
              </a:solidFill>
              <a:ln w="62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91"/>
              <p:cNvSpPr/>
              <p:nvPr/>
            </p:nvSpPr>
            <p:spPr>
              <a:xfrm>
                <a:off x="2899375" y="1327525"/>
                <a:ext cx="953650" cy="732600"/>
              </a:xfrm>
              <a:custGeom>
                <a:avLst/>
                <a:gdLst/>
                <a:ahLst/>
                <a:cxnLst/>
                <a:rect l="l" t="t" r="r" b="b"/>
                <a:pathLst>
                  <a:path w="38146" h="29304" extrusionOk="0">
                    <a:moveTo>
                      <a:pt x="31387" y="1"/>
                    </a:moveTo>
                    <a:lnTo>
                      <a:pt x="13351" y="11610"/>
                    </a:lnTo>
                    <a:lnTo>
                      <a:pt x="6137" y="6842"/>
                    </a:lnTo>
                    <a:lnTo>
                      <a:pt x="6137" y="6842"/>
                    </a:lnTo>
                    <a:cubicBezTo>
                      <a:pt x="2323" y="14471"/>
                      <a:pt x="1" y="25583"/>
                      <a:pt x="7961" y="28983"/>
                    </a:cubicBezTo>
                    <a:cubicBezTo>
                      <a:pt x="8477" y="29201"/>
                      <a:pt x="9045" y="29303"/>
                      <a:pt x="9656" y="29303"/>
                    </a:cubicBezTo>
                    <a:cubicBezTo>
                      <a:pt x="18917" y="29303"/>
                      <a:pt x="38146" y="5805"/>
                      <a:pt x="38146" y="5805"/>
                    </a:cubicBezTo>
                    <a:lnTo>
                      <a:pt x="31387" y="1"/>
                    </a:ln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91"/>
              <p:cNvSpPr/>
              <p:nvPr/>
            </p:nvSpPr>
            <p:spPr>
              <a:xfrm>
                <a:off x="3098400" y="1617775"/>
                <a:ext cx="134775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5391" h="4188" fill="none" extrusionOk="0">
                    <a:moveTo>
                      <a:pt x="5390" y="0"/>
                    </a:moveTo>
                    <a:lnTo>
                      <a:pt x="0" y="4188"/>
                    </a:lnTo>
                  </a:path>
                </a:pathLst>
              </a:custGeom>
              <a:noFill/>
              <a:ln w="6225" cap="flat" cmpd="sng">
                <a:solidFill>
                  <a:srgbClr val="F7958B"/>
                </a:solidFill>
                <a:prstDash val="solid"/>
                <a:miter lim="4146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91"/>
              <p:cNvSpPr/>
              <p:nvPr/>
            </p:nvSpPr>
            <p:spPr>
              <a:xfrm>
                <a:off x="3808425" y="1130575"/>
                <a:ext cx="139975" cy="253550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10142" extrusionOk="0">
                    <a:moveTo>
                      <a:pt x="1659" y="1"/>
                    </a:moveTo>
                    <a:lnTo>
                      <a:pt x="208" y="7754"/>
                    </a:lnTo>
                    <a:cubicBezTo>
                      <a:pt x="1" y="8832"/>
                      <a:pt x="706" y="9910"/>
                      <a:pt x="1825" y="10118"/>
                    </a:cubicBezTo>
                    <a:cubicBezTo>
                      <a:pt x="1931" y="10134"/>
                      <a:pt x="2036" y="10142"/>
                      <a:pt x="2140" y="10142"/>
                    </a:cubicBezTo>
                    <a:cubicBezTo>
                      <a:pt x="3098" y="10142"/>
                      <a:pt x="3960" y="9473"/>
                      <a:pt x="4147" y="8501"/>
                    </a:cubicBezTo>
                    <a:lnTo>
                      <a:pt x="5598" y="747"/>
                    </a:lnTo>
                    <a:lnTo>
                      <a:pt x="16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91"/>
              <p:cNvSpPr/>
              <p:nvPr/>
            </p:nvSpPr>
            <p:spPr>
              <a:xfrm>
                <a:off x="3792875" y="965950"/>
                <a:ext cx="227050" cy="226025"/>
              </a:xfrm>
              <a:custGeom>
                <a:avLst/>
                <a:gdLst/>
                <a:ahLst/>
                <a:cxnLst/>
                <a:rect l="l" t="t" r="r" b="b"/>
                <a:pathLst>
                  <a:path w="9082" h="9041" extrusionOk="0">
                    <a:moveTo>
                      <a:pt x="4613" y="1"/>
                    </a:moveTo>
                    <a:cubicBezTo>
                      <a:pt x="2726" y="1"/>
                      <a:pt x="1000" y="1277"/>
                      <a:pt x="540" y="3186"/>
                    </a:cubicBezTo>
                    <a:cubicBezTo>
                      <a:pt x="1" y="5466"/>
                      <a:pt x="1369" y="7705"/>
                      <a:pt x="3650" y="8244"/>
                    </a:cubicBezTo>
                    <a:lnTo>
                      <a:pt x="6801" y="9032"/>
                    </a:lnTo>
                    <a:cubicBezTo>
                      <a:pt x="6828" y="9038"/>
                      <a:pt x="6854" y="9040"/>
                      <a:pt x="6880" y="9040"/>
                    </a:cubicBezTo>
                    <a:cubicBezTo>
                      <a:pt x="7050" y="9040"/>
                      <a:pt x="7185" y="8928"/>
                      <a:pt x="7257" y="8783"/>
                    </a:cubicBezTo>
                    <a:lnTo>
                      <a:pt x="9040" y="1320"/>
                    </a:lnTo>
                    <a:cubicBezTo>
                      <a:pt x="9081" y="1113"/>
                      <a:pt x="8957" y="947"/>
                      <a:pt x="8791" y="906"/>
                    </a:cubicBezTo>
                    <a:lnTo>
                      <a:pt x="5598" y="118"/>
                    </a:lnTo>
                    <a:cubicBezTo>
                      <a:pt x="5269" y="39"/>
                      <a:pt x="4938" y="1"/>
                      <a:pt x="46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91"/>
              <p:cNvSpPr/>
              <p:nvPr/>
            </p:nvSpPr>
            <p:spPr>
              <a:xfrm>
                <a:off x="3940075" y="987250"/>
                <a:ext cx="96425" cy="204800"/>
              </a:xfrm>
              <a:custGeom>
                <a:avLst/>
                <a:gdLst/>
                <a:ahLst/>
                <a:cxnLst/>
                <a:rect l="l" t="t" r="r" b="b"/>
                <a:pathLst>
                  <a:path w="3857" h="8192" extrusionOk="0">
                    <a:moveTo>
                      <a:pt x="2834" y="1"/>
                    </a:moveTo>
                    <a:cubicBezTo>
                      <a:pt x="2062" y="1"/>
                      <a:pt x="1093" y="1610"/>
                      <a:pt x="539" y="3785"/>
                    </a:cubicBezTo>
                    <a:cubicBezTo>
                      <a:pt x="0" y="6024"/>
                      <a:pt x="166" y="8014"/>
                      <a:pt x="954" y="8180"/>
                    </a:cubicBezTo>
                    <a:cubicBezTo>
                      <a:pt x="989" y="8188"/>
                      <a:pt x="1024" y="8192"/>
                      <a:pt x="1060" y="8192"/>
                    </a:cubicBezTo>
                    <a:cubicBezTo>
                      <a:pt x="1799" y="8192"/>
                      <a:pt x="2803" y="6584"/>
                      <a:pt x="3317" y="4449"/>
                    </a:cubicBezTo>
                    <a:cubicBezTo>
                      <a:pt x="3856" y="2210"/>
                      <a:pt x="3691" y="219"/>
                      <a:pt x="2944" y="12"/>
                    </a:cubicBezTo>
                    <a:cubicBezTo>
                      <a:pt x="2908" y="5"/>
                      <a:pt x="2871" y="1"/>
                      <a:pt x="2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91"/>
              <p:cNvSpPr/>
              <p:nvPr/>
            </p:nvSpPr>
            <p:spPr>
              <a:xfrm>
                <a:off x="3951475" y="959550"/>
                <a:ext cx="360750" cy="408425"/>
              </a:xfrm>
              <a:custGeom>
                <a:avLst/>
                <a:gdLst/>
                <a:ahLst/>
                <a:cxnLst/>
                <a:rect l="l" t="t" r="r" b="b"/>
                <a:pathLst>
                  <a:path w="14430" h="16337" extrusionOk="0">
                    <a:moveTo>
                      <a:pt x="14429" y="1"/>
                    </a:moveTo>
                    <a:cubicBezTo>
                      <a:pt x="14429" y="1"/>
                      <a:pt x="8068" y="1941"/>
                      <a:pt x="3443" y="1941"/>
                    </a:cubicBezTo>
                    <a:cubicBezTo>
                      <a:pt x="3100" y="1941"/>
                      <a:pt x="2767" y="1931"/>
                      <a:pt x="2447" y="1908"/>
                    </a:cubicBezTo>
                    <a:cubicBezTo>
                      <a:pt x="2447" y="1908"/>
                      <a:pt x="1452" y="2281"/>
                      <a:pt x="664" y="5225"/>
                    </a:cubicBezTo>
                    <a:cubicBezTo>
                      <a:pt x="374" y="6344"/>
                      <a:pt x="1" y="8418"/>
                      <a:pt x="1079" y="9288"/>
                    </a:cubicBezTo>
                    <a:cubicBezTo>
                      <a:pt x="4520" y="11361"/>
                      <a:pt x="10325" y="16337"/>
                      <a:pt x="10325" y="16337"/>
                    </a:cubicBezTo>
                    <a:lnTo>
                      <a:pt x="144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91"/>
              <p:cNvSpPr/>
              <p:nvPr/>
            </p:nvSpPr>
            <p:spPr>
              <a:xfrm>
                <a:off x="4186775" y="931075"/>
                <a:ext cx="195925" cy="461250"/>
              </a:xfrm>
              <a:custGeom>
                <a:avLst/>
                <a:gdLst/>
                <a:ahLst/>
                <a:cxnLst/>
                <a:rect l="l" t="t" r="r" b="b"/>
                <a:pathLst>
                  <a:path w="7837" h="18450" extrusionOk="0">
                    <a:moveTo>
                      <a:pt x="6081" y="0"/>
                    </a:moveTo>
                    <a:cubicBezTo>
                      <a:pt x="4630" y="0"/>
                      <a:pt x="2519" y="3708"/>
                      <a:pt x="1286" y="8561"/>
                    </a:cubicBezTo>
                    <a:cubicBezTo>
                      <a:pt x="0" y="13661"/>
                      <a:pt x="166" y="18056"/>
                      <a:pt x="1617" y="18429"/>
                    </a:cubicBezTo>
                    <a:cubicBezTo>
                      <a:pt x="1676" y="18443"/>
                      <a:pt x="1736" y="18450"/>
                      <a:pt x="1798" y="18450"/>
                    </a:cubicBezTo>
                    <a:cubicBezTo>
                      <a:pt x="3245" y="18450"/>
                      <a:pt x="5318" y="14741"/>
                      <a:pt x="6551" y="9888"/>
                    </a:cubicBezTo>
                    <a:cubicBezTo>
                      <a:pt x="7837" y="4788"/>
                      <a:pt x="7712" y="393"/>
                      <a:pt x="6261" y="20"/>
                    </a:cubicBezTo>
                    <a:cubicBezTo>
                      <a:pt x="6202" y="7"/>
                      <a:pt x="6142" y="0"/>
                      <a:pt x="60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91"/>
              <p:cNvSpPr/>
              <p:nvPr/>
            </p:nvSpPr>
            <p:spPr>
              <a:xfrm>
                <a:off x="4213725" y="969475"/>
                <a:ext cx="152400" cy="389625"/>
              </a:xfrm>
              <a:custGeom>
                <a:avLst/>
                <a:gdLst/>
                <a:ahLst/>
                <a:cxnLst/>
                <a:rect l="l" t="t" r="r" b="b"/>
                <a:pathLst>
                  <a:path w="6096" h="15585" extrusionOk="0">
                    <a:moveTo>
                      <a:pt x="4880" y="0"/>
                    </a:moveTo>
                    <a:cubicBezTo>
                      <a:pt x="3793" y="0"/>
                      <a:pt x="2112" y="3180"/>
                      <a:pt x="1078" y="7274"/>
                    </a:cubicBezTo>
                    <a:cubicBezTo>
                      <a:pt x="0" y="11586"/>
                      <a:pt x="0" y="15276"/>
                      <a:pt x="1078" y="15567"/>
                    </a:cubicBezTo>
                    <a:cubicBezTo>
                      <a:pt x="1123" y="15579"/>
                      <a:pt x="1169" y="15585"/>
                      <a:pt x="1216" y="15585"/>
                    </a:cubicBezTo>
                    <a:cubicBezTo>
                      <a:pt x="2303" y="15585"/>
                      <a:pt x="3984" y="12405"/>
                      <a:pt x="5017" y="8311"/>
                    </a:cubicBezTo>
                    <a:cubicBezTo>
                      <a:pt x="6095" y="4040"/>
                      <a:pt x="6095" y="309"/>
                      <a:pt x="5017" y="18"/>
                    </a:cubicBezTo>
                    <a:cubicBezTo>
                      <a:pt x="4973" y="6"/>
                      <a:pt x="4927" y="0"/>
                      <a:pt x="4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91"/>
              <p:cNvSpPr/>
              <p:nvPr/>
            </p:nvSpPr>
            <p:spPr>
              <a:xfrm>
                <a:off x="4228225" y="1092225"/>
                <a:ext cx="84000" cy="120275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4811" extrusionOk="0">
                    <a:moveTo>
                      <a:pt x="1203" y="1"/>
                    </a:moveTo>
                    <a:cubicBezTo>
                      <a:pt x="954" y="747"/>
                      <a:pt x="747" y="1535"/>
                      <a:pt x="498" y="2364"/>
                    </a:cubicBezTo>
                    <a:cubicBezTo>
                      <a:pt x="291" y="3193"/>
                      <a:pt x="125" y="4023"/>
                      <a:pt x="1" y="4769"/>
                    </a:cubicBezTo>
                    <a:cubicBezTo>
                      <a:pt x="373" y="4691"/>
                      <a:pt x="754" y="4649"/>
                      <a:pt x="1136" y="4649"/>
                    </a:cubicBezTo>
                    <a:cubicBezTo>
                      <a:pt x="1562" y="4649"/>
                      <a:pt x="1990" y="4701"/>
                      <a:pt x="2406" y="4810"/>
                    </a:cubicBezTo>
                    <a:lnTo>
                      <a:pt x="3359" y="1120"/>
                    </a:lnTo>
                    <a:cubicBezTo>
                      <a:pt x="2571" y="913"/>
                      <a:pt x="1825" y="540"/>
                      <a:pt x="12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91"/>
              <p:cNvSpPr/>
              <p:nvPr/>
            </p:nvSpPr>
            <p:spPr>
              <a:xfrm>
                <a:off x="4281100" y="1120075"/>
                <a:ext cx="38375" cy="93500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3740" extrusionOk="0">
                    <a:moveTo>
                      <a:pt x="1201" y="0"/>
                    </a:moveTo>
                    <a:cubicBezTo>
                      <a:pt x="914" y="0"/>
                      <a:pt x="525" y="761"/>
                      <a:pt x="249" y="1748"/>
                    </a:cubicBezTo>
                    <a:cubicBezTo>
                      <a:pt x="0" y="2784"/>
                      <a:pt x="0" y="3655"/>
                      <a:pt x="291" y="3738"/>
                    </a:cubicBezTo>
                    <a:cubicBezTo>
                      <a:pt x="298" y="3739"/>
                      <a:pt x="306" y="3740"/>
                      <a:pt x="314" y="3740"/>
                    </a:cubicBezTo>
                    <a:cubicBezTo>
                      <a:pt x="603" y="3740"/>
                      <a:pt x="1003" y="3006"/>
                      <a:pt x="1286" y="1997"/>
                    </a:cubicBezTo>
                    <a:cubicBezTo>
                      <a:pt x="1535" y="960"/>
                      <a:pt x="1535" y="48"/>
                      <a:pt x="1244" y="6"/>
                    </a:cubicBezTo>
                    <a:cubicBezTo>
                      <a:pt x="1230" y="2"/>
                      <a:pt x="1216" y="0"/>
                      <a:pt x="12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91"/>
              <p:cNvSpPr/>
              <p:nvPr/>
            </p:nvSpPr>
            <p:spPr>
              <a:xfrm>
                <a:off x="3602150" y="1245750"/>
                <a:ext cx="380450" cy="406250"/>
              </a:xfrm>
              <a:custGeom>
                <a:avLst/>
                <a:gdLst/>
                <a:ahLst/>
                <a:cxnLst/>
                <a:rect l="l" t="t" r="r" b="b"/>
                <a:pathLst>
                  <a:path w="15218" h="16250" extrusionOk="0">
                    <a:moveTo>
                      <a:pt x="10681" y="0"/>
                    </a:moveTo>
                    <a:cubicBezTo>
                      <a:pt x="9840" y="0"/>
                      <a:pt x="9002" y="156"/>
                      <a:pt x="8210" y="452"/>
                    </a:cubicBezTo>
                    <a:cubicBezTo>
                      <a:pt x="5391" y="1945"/>
                      <a:pt x="2654" y="3562"/>
                      <a:pt x="1" y="5386"/>
                    </a:cubicBezTo>
                    <a:lnTo>
                      <a:pt x="3732" y="16249"/>
                    </a:lnTo>
                    <a:cubicBezTo>
                      <a:pt x="3732" y="16249"/>
                      <a:pt x="8708" y="10569"/>
                      <a:pt x="11154" y="8496"/>
                    </a:cubicBezTo>
                    <a:cubicBezTo>
                      <a:pt x="11900" y="7874"/>
                      <a:pt x="12647" y="7128"/>
                      <a:pt x="13269" y="6340"/>
                    </a:cubicBezTo>
                    <a:cubicBezTo>
                      <a:pt x="13435" y="6174"/>
                      <a:pt x="13517" y="5967"/>
                      <a:pt x="13559" y="5760"/>
                    </a:cubicBezTo>
                    <a:cubicBezTo>
                      <a:pt x="13600" y="5511"/>
                      <a:pt x="13517" y="5262"/>
                      <a:pt x="13269" y="5179"/>
                    </a:cubicBezTo>
                    <a:cubicBezTo>
                      <a:pt x="13600" y="5055"/>
                      <a:pt x="13766" y="4723"/>
                      <a:pt x="13725" y="4391"/>
                    </a:cubicBezTo>
                    <a:cubicBezTo>
                      <a:pt x="13683" y="4060"/>
                      <a:pt x="13435" y="3811"/>
                      <a:pt x="13144" y="3728"/>
                    </a:cubicBezTo>
                    <a:cubicBezTo>
                      <a:pt x="13476" y="3645"/>
                      <a:pt x="13642" y="3230"/>
                      <a:pt x="13476" y="2940"/>
                    </a:cubicBezTo>
                    <a:cubicBezTo>
                      <a:pt x="13352" y="2608"/>
                      <a:pt x="13186" y="2277"/>
                      <a:pt x="12854" y="2277"/>
                    </a:cubicBezTo>
                    <a:cubicBezTo>
                      <a:pt x="12893" y="2274"/>
                      <a:pt x="12932" y="2273"/>
                      <a:pt x="12972" y="2273"/>
                    </a:cubicBezTo>
                    <a:cubicBezTo>
                      <a:pt x="13558" y="2273"/>
                      <a:pt x="14160" y="2562"/>
                      <a:pt x="14471" y="3106"/>
                    </a:cubicBezTo>
                    <a:cubicBezTo>
                      <a:pt x="14574" y="3277"/>
                      <a:pt x="14733" y="3562"/>
                      <a:pt x="14926" y="3562"/>
                    </a:cubicBezTo>
                    <a:cubicBezTo>
                      <a:pt x="14966" y="3562"/>
                      <a:pt x="15008" y="3549"/>
                      <a:pt x="15052" y="3521"/>
                    </a:cubicBezTo>
                    <a:cubicBezTo>
                      <a:pt x="15134" y="3438"/>
                      <a:pt x="15176" y="3313"/>
                      <a:pt x="15176" y="3189"/>
                    </a:cubicBezTo>
                    <a:cubicBezTo>
                      <a:pt x="15217" y="2567"/>
                      <a:pt x="15010" y="1945"/>
                      <a:pt x="14637" y="1447"/>
                    </a:cubicBezTo>
                    <a:cubicBezTo>
                      <a:pt x="14305" y="1033"/>
                      <a:pt x="13891" y="743"/>
                      <a:pt x="13393" y="577"/>
                    </a:cubicBezTo>
                    <a:cubicBezTo>
                      <a:pt x="12526" y="187"/>
                      <a:pt x="11602" y="0"/>
                      <a:pt x="10681" y="0"/>
                    </a:cubicBezTo>
                    <a:close/>
                  </a:path>
                </a:pathLst>
              </a:custGeom>
              <a:solidFill>
                <a:srgbClr val="FF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206" name="Google Shape;2206;p91"/>
            <p:cNvCxnSpPr/>
            <p:nvPr/>
          </p:nvCxnSpPr>
          <p:spPr>
            <a:xfrm>
              <a:off x="4427250" y="4157500"/>
              <a:ext cx="1175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07" name="Google Shape;2207;p91"/>
          <p:cNvGrpSpPr/>
          <p:nvPr/>
        </p:nvGrpSpPr>
        <p:grpSpPr>
          <a:xfrm>
            <a:off x="6153383" y="1978526"/>
            <a:ext cx="1701992" cy="2193720"/>
            <a:chOff x="5978108" y="1978526"/>
            <a:chExt cx="1701992" cy="2193720"/>
          </a:xfrm>
        </p:grpSpPr>
        <p:grpSp>
          <p:nvGrpSpPr>
            <p:cNvPr id="2208" name="Google Shape;2208;p91"/>
            <p:cNvGrpSpPr/>
            <p:nvPr/>
          </p:nvGrpSpPr>
          <p:grpSpPr>
            <a:xfrm>
              <a:off x="5978108" y="1978526"/>
              <a:ext cx="1615425" cy="2193720"/>
              <a:chOff x="1887350" y="237575"/>
              <a:chExt cx="3819875" cy="5187325"/>
            </a:xfrm>
          </p:grpSpPr>
          <p:sp>
            <p:nvSpPr>
              <p:cNvPr id="2209" name="Google Shape;2209;p91"/>
              <p:cNvSpPr/>
              <p:nvPr/>
            </p:nvSpPr>
            <p:spPr>
              <a:xfrm>
                <a:off x="4056100" y="4605675"/>
                <a:ext cx="719850" cy="746425"/>
              </a:xfrm>
              <a:custGeom>
                <a:avLst/>
                <a:gdLst/>
                <a:ahLst/>
                <a:cxnLst/>
                <a:rect l="l" t="t" r="r" b="b"/>
                <a:pathLst>
                  <a:path w="28794" h="29857" extrusionOk="0">
                    <a:moveTo>
                      <a:pt x="12525" y="0"/>
                    </a:moveTo>
                    <a:lnTo>
                      <a:pt x="12109" y="22231"/>
                    </a:lnTo>
                    <a:lnTo>
                      <a:pt x="740" y="27499"/>
                    </a:lnTo>
                    <a:cubicBezTo>
                      <a:pt x="278" y="27638"/>
                      <a:pt x="0" y="28100"/>
                      <a:pt x="0" y="28562"/>
                    </a:cubicBezTo>
                    <a:cubicBezTo>
                      <a:pt x="0" y="29209"/>
                      <a:pt x="509" y="29718"/>
                      <a:pt x="1156" y="29718"/>
                    </a:cubicBezTo>
                    <a:lnTo>
                      <a:pt x="27546" y="29857"/>
                    </a:lnTo>
                    <a:lnTo>
                      <a:pt x="27361" y="23155"/>
                    </a:lnTo>
                    <a:lnTo>
                      <a:pt x="28794" y="1756"/>
                    </a:lnTo>
                    <a:lnTo>
                      <a:pt x="12525" y="0"/>
                    </a:ln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91"/>
              <p:cNvSpPr/>
              <p:nvPr/>
            </p:nvSpPr>
            <p:spPr>
              <a:xfrm>
                <a:off x="4017975" y="5161425"/>
                <a:ext cx="762600" cy="257700"/>
              </a:xfrm>
              <a:custGeom>
                <a:avLst/>
                <a:gdLst/>
                <a:ahLst/>
                <a:cxnLst/>
                <a:rect l="l" t="t" r="r" b="b"/>
                <a:pathLst>
                  <a:path w="30504" h="10308" extrusionOk="0">
                    <a:moveTo>
                      <a:pt x="13680" y="1"/>
                    </a:moveTo>
                    <a:lnTo>
                      <a:pt x="1618" y="5223"/>
                    </a:lnTo>
                    <a:cubicBezTo>
                      <a:pt x="1109" y="5454"/>
                      <a:pt x="647" y="6379"/>
                      <a:pt x="370" y="7257"/>
                    </a:cubicBezTo>
                    <a:cubicBezTo>
                      <a:pt x="370" y="7257"/>
                      <a:pt x="0" y="10307"/>
                      <a:pt x="555" y="10307"/>
                    </a:cubicBezTo>
                    <a:lnTo>
                      <a:pt x="29949" y="10307"/>
                    </a:lnTo>
                    <a:cubicBezTo>
                      <a:pt x="30226" y="10307"/>
                      <a:pt x="30503" y="10030"/>
                      <a:pt x="30503" y="9753"/>
                    </a:cubicBezTo>
                    <a:lnTo>
                      <a:pt x="28932" y="648"/>
                    </a:lnTo>
                    <a:cubicBezTo>
                      <a:pt x="28932" y="648"/>
                      <a:pt x="25796" y="1406"/>
                      <a:pt x="21845" y="1406"/>
                    </a:cubicBezTo>
                    <a:cubicBezTo>
                      <a:pt x="19255" y="1406"/>
                      <a:pt x="16316" y="1080"/>
                      <a:pt x="13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91"/>
              <p:cNvSpPr/>
              <p:nvPr/>
            </p:nvSpPr>
            <p:spPr>
              <a:xfrm>
                <a:off x="4295275" y="5175300"/>
                <a:ext cx="42775" cy="71650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2866" fill="none" extrusionOk="0">
                    <a:moveTo>
                      <a:pt x="0" y="0"/>
                    </a:moveTo>
                    <a:cubicBezTo>
                      <a:pt x="647" y="878"/>
                      <a:pt x="1248" y="1849"/>
                      <a:pt x="1710" y="2866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91"/>
              <p:cNvSpPr/>
              <p:nvPr/>
            </p:nvSpPr>
            <p:spPr>
              <a:xfrm>
                <a:off x="4257150" y="5198400"/>
                <a:ext cx="34675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404" fill="none" extrusionOk="0">
                    <a:moveTo>
                      <a:pt x="0" y="1"/>
                    </a:moveTo>
                    <a:cubicBezTo>
                      <a:pt x="555" y="740"/>
                      <a:pt x="1017" y="1526"/>
                      <a:pt x="1387" y="2404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91"/>
              <p:cNvSpPr/>
              <p:nvPr/>
            </p:nvSpPr>
            <p:spPr>
              <a:xfrm>
                <a:off x="4225950" y="5214575"/>
                <a:ext cx="32375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2220" fill="none" extrusionOk="0">
                    <a:moveTo>
                      <a:pt x="0" y="1"/>
                    </a:moveTo>
                    <a:cubicBezTo>
                      <a:pt x="462" y="694"/>
                      <a:pt x="925" y="1433"/>
                      <a:pt x="1294" y="2219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91"/>
              <p:cNvSpPr/>
              <p:nvPr/>
            </p:nvSpPr>
            <p:spPr>
              <a:xfrm>
                <a:off x="4023750" y="5365950"/>
                <a:ext cx="752200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088" h="139" fill="none" extrusionOk="0">
                    <a:moveTo>
                      <a:pt x="30088" y="139"/>
                    </a:moveTo>
                    <a:lnTo>
                      <a:pt x="0" y="0"/>
                    </a:ln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91"/>
              <p:cNvSpPr/>
              <p:nvPr/>
            </p:nvSpPr>
            <p:spPr>
              <a:xfrm>
                <a:off x="4563325" y="5258475"/>
                <a:ext cx="191825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4392" fill="none" extrusionOk="0">
                    <a:moveTo>
                      <a:pt x="7673" y="1"/>
                    </a:moveTo>
                    <a:cubicBezTo>
                      <a:pt x="7673" y="1"/>
                      <a:pt x="601" y="140"/>
                      <a:pt x="1" y="4392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91"/>
              <p:cNvSpPr/>
              <p:nvPr/>
            </p:nvSpPr>
            <p:spPr>
              <a:xfrm>
                <a:off x="4120800" y="5265425"/>
                <a:ext cx="57800" cy="10055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4022" fill="none" extrusionOk="0">
                    <a:moveTo>
                      <a:pt x="0" y="0"/>
                    </a:moveTo>
                    <a:cubicBezTo>
                      <a:pt x="0" y="0"/>
                      <a:pt x="1942" y="2773"/>
                      <a:pt x="2311" y="4021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91"/>
              <p:cNvSpPr/>
              <p:nvPr/>
            </p:nvSpPr>
            <p:spPr>
              <a:xfrm>
                <a:off x="4254825" y="2338700"/>
                <a:ext cx="673650" cy="2743025"/>
              </a:xfrm>
              <a:custGeom>
                <a:avLst/>
                <a:gdLst/>
                <a:ahLst/>
                <a:cxnLst/>
                <a:rect l="l" t="t" r="r" b="b"/>
                <a:pathLst>
                  <a:path w="26946" h="109721" extrusionOk="0">
                    <a:moveTo>
                      <a:pt x="694" y="0"/>
                    </a:moveTo>
                    <a:cubicBezTo>
                      <a:pt x="694" y="1"/>
                      <a:pt x="1" y="58512"/>
                      <a:pt x="2404" y="109721"/>
                    </a:cubicBezTo>
                    <a:lnTo>
                      <a:pt x="22277" y="109721"/>
                    </a:lnTo>
                    <a:cubicBezTo>
                      <a:pt x="22277" y="109721"/>
                      <a:pt x="25004" y="42567"/>
                      <a:pt x="24819" y="18349"/>
                    </a:cubicBezTo>
                    <a:cubicBezTo>
                      <a:pt x="25697" y="13958"/>
                      <a:pt x="26945" y="7765"/>
                      <a:pt x="26160" y="694"/>
                    </a:cubicBez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91"/>
              <p:cNvSpPr/>
              <p:nvPr/>
            </p:nvSpPr>
            <p:spPr>
              <a:xfrm>
                <a:off x="4723925" y="2797400"/>
                <a:ext cx="67050" cy="228432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91373" fill="none" extrusionOk="0">
                    <a:moveTo>
                      <a:pt x="1" y="91373"/>
                    </a:moveTo>
                    <a:cubicBezTo>
                      <a:pt x="1" y="91373"/>
                      <a:pt x="2681" y="24219"/>
                      <a:pt x="2543" y="1"/>
                    </a:cubicBez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91"/>
              <p:cNvSpPr/>
              <p:nvPr/>
            </p:nvSpPr>
            <p:spPr>
              <a:xfrm>
                <a:off x="4975825" y="4535175"/>
                <a:ext cx="685175" cy="806000"/>
              </a:xfrm>
              <a:custGeom>
                <a:avLst/>
                <a:gdLst/>
                <a:ahLst/>
                <a:cxnLst/>
                <a:rect l="l" t="t" r="r" b="b"/>
                <a:pathLst>
                  <a:path w="27407" h="32240" extrusionOk="0">
                    <a:moveTo>
                      <a:pt x="20521" y="1"/>
                    </a:moveTo>
                    <a:lnTo>
                      <a:pt x="4206" y="1387"/>
                    </a:lnTo>
                    <a:lnTo>
                      <a:pt x="10815" y="22786"/>
                    </a:lnTo>
                    <a:lnTo>
                      <a:pt x="647" y="30088"/>
                    </a:lnTo>
                    <a:cubicBezTo>
                      <a:pt x="231" y="30319"/>
                      <a:pt x="0" y="30782"/>
                      <a:pt x="93" y="31290"/>
                    </a:cubicBezTo>
                    <a:cubicBezTo>
                      <a:pt x="214" y="31818"/>
                      <a:pt x="693" y="32239"/>
                      <a:pt x="1247" y="32239"/>
                    </a:cubicBezTo>
                    <a:cubicBezTo>
                      <a:pt x="1323" y="32239"/>
                      <a:pt x="1401" y="32231"/>
                      <a:pt x="1479" y="32214"/>
                    </a:cubicBezTo>
                    <a:lnTo>
                      <a:pt x="27407" y="27315"/>
                    </a:lnTo>
                    <a:lnTo>
                      <a:pt x="25928" y="20752"/>
                    </a:lnTo>
                    <a:lnTo>
                      <a:pt x="20521" y="1"/>
                    </a:ln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91"/>
              <p:cNvSpPr/>
              <p:nvPr/>
            </p:nvSpPr>
            <p:spPr>
              <a:xfrm>
                <a:off x="4953875" y="5047050"/>
                <a:ext cx="753350" cy="372125"/>
              </a:xfrm>
              <a:custGeom>
                <a:avLst/>
                <a:gdLst/>
                <a:ahLst/>
                <a:cxnLst/>
                <a:rect l="l" t="t" r="r" b="b"/>
                <a:pathLst>
                  <a:path w="30134" h="14885" extrusionOk="0">
                    <a:moveTo>
                      <a:pt x="26852" y="0"/>
                    </a:moveTo>
                    <a:cubicBezTo>
                      <a:pt x="26852" y="0"/>
                      <a:pt x="21078" y="2607"/>
                      <a:pt x="15050" y="2607"/>
                    </a:cubicBezTo>
                    <a:cubicBezTo>
                      <a:pt x="13944" y="2607"/>
                      <a:pt x="12829" y="2519"/>
                      <a:pt x="11739" y="2311"/>
                    </a:cubicBezTo>
                    <a:lnTo>
                      <a:pt x="878" y="9706"/>
                    </a:lnTo>
                    <a:cubicBezTo>
                      <a:pt x="416" y="9983"/>
                      <a:pt x="139" y="11000"/>
                      <a:pt x="0" y="11878"/>
                    </a:cubicBezTo>
                    <a:cubicBezTo>
                      <a:pt x="0" y="11924"/>
                      <a:pt x="224" y="14884"/>
                      <a:pt x="761" y="14884"/>
                    </a:cubicBezTo>
                    <a:cubicBezTo>
                      <a:pt x="769" y="14884"/>
                      <a:pt x="777" y="14884"/>
                      <a:pt x="786" y="14882"/>
                    </a:cubicBezTo>
                    <a:lnTo>
                      <a:pt x="29625" y="9290"/>
                    </a:lnTo>
                    <a:cubicBezTo>
                      <a:pt x="29949" y="9197"/>
                      <a:pt x="30134" y="8920"/>
                      <a:pt x="30087" y="8643"/>
                    </a:cubicBezTo>
                    <a:lnTo>
                      <a:pt x="268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91"/>
              <p:cNvSpPr/>
              <p:nvPr/>
            </p:nvSpPr>
            <p:spPr>
              <a:xfrm>
                <a:off x="5184950" y="5129075"/>
                <a:ext cx="5547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497" fill="none" extrusionOk="0">
                    <a:moveTo>
                      <a:pt x="0" y="1"/>
                    </a:moveTo>
                    <a:cubicBezTo>
                      <a:pt x="832" y="740"/>
                      <a:pt x="1618" y="1572"/>
                      <a:pt x="2219" y="2496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91"/>
              <p:cNvSpPr/>
              <p:nvPr/>
            </p:nvSpPr>
            <p:spPr>
              <a:xfrm>
                <a:off x="5152600" y="5159125"/>
                <a:ext cx="46250" cy="53175"/>
              </a:xfrm>
              <a:custGeom>
                <a:avLst/>
                <a:gdLst/>
                <a:ahLst/>
                <a:cxnLst/>
                <a:rect l="l" t="t" r="r" b="b"/>
                <a:pathLst>
                  <a:path w="1850" h="2127" fill="none" extrusionOk="0">
                    <a:moveTo>
                      <a:pt x="0" y="0"/>
                    </a:moveTo>
                    <a:cubicBezTo>
                      <a:pt x="694" y="647"/>
                      <a:pt x="1294" y="1341"/>
                      <a:pt x="1849" y="2126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91"/>
              <p:cNvSpPr/>
              <p:nvPr/>
            </p:nvSpPr>
            <p:spPr>
              <a:xfrm>
                <a:off x="5123700" y="5181075"/>
                <a:ext cx="4395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942" fill="none" extrusionOk="0">
                    <a:moveTo>
                      <a:pt x="1" y="0"/>
                    </a:moveTo>
                    <a:cubicBezTo>
                      <a:pt x="648" y="601"/>
                      <a:pt x="1203" y="1248"/>
                      <a:pt x="1757" y="1941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91"/>
              <p:cNvSpPr/>
              <p:nvPr/>
            </p:nvSpPr>
            <p:spPr>
              <a:xfrm>
                <a:off x="4956175" y="5228450"/>
                <a:ext cx="738350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29534" h="5593" fill="none" extrusionOk="0">
                    <a:moveTo>
                      <a:pt x="29533" y="0"/>
                    </a:moveTo>
                    <a:lnTo>
                      <a:pt x="0" y="5593"/>
                    </a:ln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91"/>
              <p:cNvSpPr/>
              <p:nvPr/>
            </p:nvSpPr>
            <p:spPr>
              <a:xfrm>
                <a:off x="5479575" y="5123300"/>
                <a:ext cx="173350" cy="144450"/>
              </a:xfrm>
              <a:custGeom>
                <a:avLst/>
                <a:gdLst/>
                <a:ahLst/>
                <a:cxnLst/>
                <a:rect l="l" t="t" r="r" b="b"/>
                <a:pathLst>
                  <a:path w="6934" h="5778" fill="none" extrusionOk="0">
                    <a:moveTo>
                      <a:pt x="6933" y="0"/>
                    </a:moveTo>
                    <a:cubicBezTo>
                      <a:pt x="6933" y="0"/>
                      <a:pt x="1" y="1526"/>
                      <a:pt x="232" y="5778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91"/>
              <p:cNvSpPr/>
              <p:nvPr/>
            </p:nvSpPr>
            <p:spPr>
              <a:xfrm>
                <a:off x="5031275" y="5251550"/>
                <a:ext cx="76275" cy="87850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3514" fill="none" extrusionOk="0">
                    <a:moveTo>
                      <a:pt x="1" y="1"/>
                    </a:moveTo>
                    <a:cubicBezTo>
                      <a:pt x="1" y="1"/>
                      <a:pt x="2450" y="2358"/>
                      <a:pt x="3051" y="3513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91"/>
              <p:cNvSpPr/>
              <p:nvPr/>
            </p:nvSpPr>
            <p:spPr>
              <a:xfrm>
                <a:off x="4707750" y="2338700"/>
                <a:ext cx="929000" cy="2704900"/>
              </a:xfrm>
              <a:custGeom>
                <a:avLst/>
                <a:gdLst/>
                <a:ahLst/>
                <a:cxnLst/>
                <a:rect l="l" t="t" r="r" b="b"/>
                <a:pathLst>
                  <a:path w="37160" h="108196" extrusionOk="0">
                    <a:moveTo>
                      <a:pt x="1711" y="0"/>
                    </a:moveTo>
                    <a:cubicBezTo>
                      <a:pt x="1711" y="1"/>
                      <a:pt x="1" y="31336"/>
                      <a:pt x="4345" y="58188"/>
                    </a:cubicBezTo>
                    <a:cubicBezTo>
                      <a:pt x="7580" y="78431"/>
                      <a:pt x="16593" y="108195"/>
                      <a:pt x="16593" y="108195"/>
                    </a:cubicBezTo>
                    <a:lnTo>
                      <a:pt x="37159" y="103759"/>
                    </a:lnTo>
                    <a:cubicBezTo>
                      <a:pt x="37159" y="103759"/>
                      <a:pt x="30227" y="74503"/>
                      <a:pt x="27454" y="58881"/>
                    </a:cubicBezTo>
                    <a:cubicBezTo>
                      <a:pt x="24588" y="42890"/>
                      <a:pt x="25374" y="28054"/>
                      <a:pt x="25882" y="19042"/>
                    </a:cubicBezTo>
                    <a:cubicBezTo>
                      <a:pt x="25882" y="18580"/>
                      <a:pt x="25975" y="18118"/>
                      <a:pt x="26067" y="17655"/>
                    </a:cubicBezTo>
                    <a:cubicBezTo>
                      <a:pt x="26899" y="13311"/>
                      <a:pt x="28008" y="7395"/>
                      <a:pt x="27269" y="694"/>
                    </a:cubicBezTo>
                    <a:lnTo>
                      <a:pt x="17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91"/>
              <p:cNvSpPr/>
              <p:nvPr/>
            </p:nvSpPr>
            <p:spPr>
              <a:xfrm>
                <a:off x="5251975" y="2356025"/>
                <a:ext cx="321225" cy="2590525"/>
              </a:xfrm>
              <a:custGeom>
                <a:avLst/>
                <a:gdLst/>
                <a:ahLst/>
                <a:cxnLst/>
                <a:rect l="l" t="t" r="r" b="b"/>
                <a:pathLst>
                  <a:path w="12849" h="103621" fill="none" extrusionOk="0">
                    <a:moveTo>
                      <a:pt x="12848" y="103620"/>
                    </a:moveTo>
                    <a:cubicBezTo>
                      <a:pt x="12848" y="103620"/>
                      <a:pt x="5592" y="73810"/>
                      <a:pt x="2866" y="58188"/>
                    </a:cubicBezTo>
                    <a:cubicBezTo>
                      <a:pt x="0" y="42197"/>
                      <a:pt x="786" y="27361"/>
                      <a:pt x="1294" y="18349"/>
                    </a:cubicBezTo>
                    <a:cubicBezTo>
                      <a:pt x="1294" y="17887"/>
                      <a:pt x="1387" y="17425"/>
                      <a:pt x="1479" y="16962"/>
                    </a:cubicBezTo>
                    <a:cubicBezTo>
                      <a:pt x="2311" y="12618"/>
                      <a:pt x="3420" y="6702"/>
                      <a:pt x="2681" y="1"/>
                    </a:cubicBez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91"/>
              <p:cNvSpPr/>
              <p:nvPr/>
            </p:nvSpPr>
            <p:spPr>
              <a:xfrm>
                <a:off x="4747050" y="2338700"/>
                <a:ext cx="92450" cy="165345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66138" fill="none" extrusionOk="0">
                    <a:moveTo>
                      <a:pt x="139" y="0"/>
                    </a:moveTo>
                    <a:cubicBezTo>
                      <a:pt x="139" y="0"/>
                      <a:pt x="0" y="34479"/>
                      <a:pt x="1756" y="54121"/>
                    </a:cubicBezTo>
                    <a:cubicBezTo>
                      <a:pt x="2126" y="58142"/>
                      <a:pt x="2773" y="62163"/>
                      <a:pt x="3698" y="66138"/>
                    </a:cubicBez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91"/>
              <p:cNvSpPr/>
              <p:nvPr/>
            </p:nvSpPr>
            <p:spPr>
              <a:xfrm>
                <a:off x="5098300" y="2409175"/>
                <a:ext cx="220700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8828" h="7072" fill="none" extrusionOk="0">
                    <a:moveTo>
                      <a:pt x="0" y="1"/>
                    </a:moveTo>
                    <a:cubicBezTo>
                      <a:pt x="0" y="1"/>
                      <a:pt x="2496" y="4484"/>
                      <a:pt x="8828" y="7072"/>
                    </a:cubicBez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91"/>
              <p:cNvSpPr/>
              <p:nvPr/>
            </p:nvSpPr>
            <p:spPr>
              <a:xfrm>
                <a:off x="4266375" y="2381450"/>
                <a:ext cx="205700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8228" h="6887" fill="none" extrusionOk="0">
                    <a:moveTo>
                      <a:pt x="1" y="6887"/>
                    </a:moveTo>
                    <a:cubicBezTo>
                      <a:pt x="1" y="6887"/>
                      <a:pt x="6656" y="5038"/>
                      <a:pt x="8227" y="0"/>
                    </a:cubicBez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91"/>
              <p:cNvSpPr/>
              <p:nvPr/>
            </p:nvSpPr>
            <p:spPr>
              <a:xfrm>
                <a:off x="4310300" y="4978875"/>
                <a:ext cx="5061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" fill="none" extrusionOk="0">
                    <a:moveTo>
                      <a:pt x="0" y="0"/>
                    </a:moveTo>
                    <a:lnTo>
                      <a:pt x="20243" y="0"/>
                    </a:ln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91"/>
              <p:cNvSpPr/>
              <p:nvPr/>
            </p:nvSpPr>
            <p:spPr>
              <a:xfrm>
                <a:off x="5098300" y="4844850"/>
                <a:ext cx="51650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20660" h="4345" fill="none" extrusionOk="0">
                    <a:moveTo>
                      <a:pt x="0" y="4344"/>
                    </a:moveTo>
                    <a:lnTo>
                      <a:pt x="20659" y="0"/>
                    </a:lnTo>
                  </a:path>
                </a:pathLst>
              </a:custGeom>
              <a:noFill/>
              <a:ln w="10400" cap="flat" cmpd="sng">
                <a:solidFill>
                  <a:schemeClr val="accent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91"/>
              <p:cNvSpPr/>
              <p:nvPr/>
            </p:nvSpPr>
            <p:spPr>
              <a:xfrm>
                <a:off x="4589900" y="671400"/>
                <a:ext cx="298125" cy="267075"/>
              </a:xfrm>
              <a:custGeom>
                <a:avLst/>
                <a:gdLst/>
                <a:ahLst/>
                <a:cxnLst/>
                <a:rect l="l" t="t" r="r" b="b"/>
                <a:pathLst>
                  <a:path w="11925" h="10683" extrusionOk="0">
                    <a:moveTo>
                      <a:pt x="10492" y="1"/>
                    </a:moveTo>
                    <a:lnTo>
                      <a:pt x="694" y="971"/>
                    </a:lnTo>
                    <a:lnTo>
                      <a:pt x="1" y="7442"/>
                    </a:lnTo>
                    <a:cubicBezTo>
                      <a:pt x="1" y="7442"/>
                      <a:pt x="555" y="10215"/>
                      <a:pt x="4530" y="10631"/>
                    </a:cubicBezTo>
                    <a:cubicBezTo>
                      <a:pt x="4836" y="10666"/>
                      <a:pt x="5134" y="10682"/>
                      <a:pt x="5422" y="10682"/>
                    </a:cubicBezTo>
                    <a:cubicBezTo>
                      <a:pt x="9694" y="10682"/>
                      <a:pt x="11925" y="7072"/>
                      <a:pt x="11925" y="7072"/>
                    </a:cubicBezTo>
                    <a:lnTo>
                      <a:pt x="10492" y="1"/>
                    </a:ln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91"/>
              <p:cNvSpPr/>
              <p:nvPr/>
            </p:nvSpPr>
            <p:spPr>
              <a:xfrm>
                <a:off x="4470900" y="396400"/>
                <a:ext cx="165250" cy="255775"/>
              </a:xfrm>
              <a:custGeom>
                <a:avLst/>
                <a:gdLst/>
                <a:ahLst/>
                <a:cxnLst/>
                <a:rect l="l" t="t" r="r" b="b"/>
                <a:pathLst>
                  <a:path w="6610" h="10231" extrusionOk="0">
                    <a:moveTo>
                      <a:pt x="3744" y="1"/>
                    </a:moveTo>
                    <a:cubicBezTo>
                      <a:pt x="2773" y="186"/>
                      <a:pt x="1803" y="786"/>
                      <a:pt x="1618" y="1757"/>
                    </a:cubicBezTo>
                    <a:cubicBezTo>
                      <a:pt x="1479" y="2265"/>
                      <a:pt x="1618" y="2774"/>
                      <a:pt x="1479" y="3282"/>
                    </a:cubicBezTo>
                    <a:cubicBezTo>
                      <a:pt x="1294" y="3975"/>
                      <a:pt x="555" y="4438"/>
                      <a:pt x="231" y="5131"/>
                    </a:cubicBezTo>
                    <a:cubicBezTo>
                      <a:pt x="0" y="5639"/>
                      <a:pt x="0" y="6194"/>
                      <a:pt x="139" y="6702"/>
                    </a:cubicBezTo>
                    <a:cubicBezTo>
                      <a:pt x="278" y="7211"/>
                      <a:pt x="555" y="7719"/>
                      <a:pt x="832" y="8135"/>
                    </a:cubicBezTo>
                    <a:cubicBezTo>
                      <a:pt x="1248" y="8828"/>
                      <a:pt x="1756" y="9383"/>
                      <a:pt x="2404" y="9845"/>
                    </a:cubicBezTo>
                    <a:cubicBezTo>
                      <a:pt x="2763" y="10102"/>
                      <a:pt x="3194" y="10230"/>
                      <a:pt x="3625" y="10230"/>
                    </a:cubicBezTo>
                    <a:cubicBezTo>
                      <a:pt x="3969" y="10230"/>
                      <a:pt x="4314" y="10148"/>
                      <a:pt x="4622" y="9984"/>
                    </a:cubicBezTo>
                    <a:cubicBezTo>
                      <a:pt x="4945" y="9799"/>
                      <a:pt x="5177" y="9568"/>
                      <a:pt x="5408" y="9291"/>
                    </a:cubicBezTo>
                    <a:cubicBezTo>
                      <a:pt x="6101" y="8320"/>
                      <a:pt x="6517" y="7211"/>
                      <a:pt x="6609" y="6055"/>
                    </a:cubicBezTo>
                    <a:lnTo>
                      <a:pt x="37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91"/>
              <p:cNvSpPr/>
              <p:nvPr/>
            </p:nvSpPr>
            <p:spPr>
              <a:xfrm>
                <a:off x="4469750" y="390850"/>
                <a:ext cx="402100" cy="385075"/>
              </a:xfrm>
              <a:custGeom>
                <a:avLst/>
                <a:gdLst/>
                <a:ahLst/>
                <a:cxnLst/>
                <a:rect l="l" t="t" r="r" b="b"/>
                <a:pathLst>
                  <a:path w="16084" h="15403" extrusionOk="0">
                    <a:moveTo>
                      <a:pt x="8818" y="1"/>
                    </a:moveTo>
                    <a:cubicBezTo>
                      <a:pt x="6056" y="1"/>
                      <a:pt x="3570" y="892"/>
                      <a:pt x="2819" y="3319"/>
                    </a:cubicBezTo>
                    <a:cubicBezTo>
                      <a:pt x="2819" y="3319"/>
                      <a:pt x="0" y="12332"/>
                      <a:pt x="4021" y="14689"/>
                    </a:cubicBezTo>
                    <a:cubicBezTo>
                      <a:pt x="4877" y="15198"/>
                      <a:pt x="5869" y="15403"/>
                      <a:pt x="6889" y="15403"/>
                    </a:cubicBezTo>
                    <a:cubicBezTo>
                      <a:pt x="10219" y="15403"/>
                      <a:pt x="13859" y="13227"/>
                      <a:pt x="14142" y="12378"/>
                    </a:cubicBezTo>
                    <a:cubicBezTo>
                      <a:pt x="14466" y="11269"/>
                      <a:pt x="16084" y="1517"/>
                      <a:pt x="13773" y="824"/>
                    </a:cubicBezTo>
                    <a:cubicBezTo>
                      <a:pt x="12231" y="321"/>
                      <a:pt x="10475" y="1"/>
                      <a:pt x="8818" y="1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91"/>
              <p:cNvSpPr/>
              <p:nvPr/>
            </p:nvSpPr>
            <p:spPr>
              <a:xfrm>
                <a:off x="4582975" y="671400"/>
                <a:ext cx="71650" cy="51100"/>
              </a:xfrm>
              <a:custGeom>
                <a:avLst/>
                <a:gdLst/>
                <a:ahLst/>
                <a:cxnLst/>
                <a:rect l="l" t="t" r="r" b="b"/>
                <a:pathLst>
                  <a:path w="2866" h="2044" extrusionOk="0">
                    <a:moveTo>
                      <a:pt x="2635" y="1"/>
                    </a:moveTo>
                    <a:lnTo>
                      <a:pt x="0" y="740"/>
                    </a:lnTo>
                    <a:cubicBezTo>
                      <a:pt x="0" y="740"/>
                      <a:pt x="253" y="2044"/>
                      <a:pt x="1359" y="2044"/>
                    </a:cubicBezTo>
                    <a:cubicBezTo>
                      <a:pt x="1412" y="2044"/>
                      <a:pt x="1468" y="2041"/>
                      <a:pt x="1525" y="2034"/>
                    </a:cubicBezTo>
                    <a:cubicBezTo>
                      <a:pt x="2173" y="1942"/>
                      <a:pt x="2866" y="1110"/>
                      <a:pt x="26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91"/>
              <p:cNvSpPr/>
              <p:nvPr/>
            </p:nvSpPr>
            <p:spPr>
              <a:xfrm>
                <a:off x="4601450" y="743050"/>
                <a:ext cx="166425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6657" h="2496" fill="none" extrusionOk="0">
                    <a:moveTo>
                      <a:pt x="1" y="1525"/>
                    </a:moveTo>
                    <a:cubicBezTo>
                      <a:pt x="1" y="1525"/>
                      <a:pt x="3791" y="2496"/>
                      <a:pt x="6656" y="0"/>
                    </a:cubicBezTo>
                  </a:path>
                </a:pathLst>
              </a:custGeom>
              <a:noFill/>
              <a:ln w="10400" cap="flat" cmpd="sng">
                <a:solidFill>
                  <a:srgbClr val="75302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91"/>
              <p:cNvSpPr/>
              <p:nvPr/>
            </p:nvSpPr>
            <p:spPr>
              <a:xfrm>
                <a:off x="4499775" y="237575"/>
                <a:ext cx="446025" cy="465400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8616" extrusionOk="0">
                    <a:moveTo>
                      <a:pt x="4385" y="1"/>
                    </a:moveTo>
                    <a:cubicBezTo>
                      <a:pt x="3550" y="1"/>
                      <a:pt x="2699" y="341"/>
                      <a:pt x="2034" y="761"/>
                    </a:cubicBezTo>
                    <a:cubicBezTo>
                      <a:pt x="1202" y="1224"/>
                      <a:pt x="601" y="1963"/>
                      <a:pt x="278" y="2795"/>
                    </a:cubicBezTo>
                    <a:cubicBezTo>
                      <a:pt x="1" y="3812"/>
                      <a:pt x="139" y="4921"/>
                      <a:pt x="740" y="5799"/>
                    </a:cubicBezTo>
                    <a:lnTo>
                      <a:pt x="879" y="5984"/>
                    </a:lnTo>
                    <a:cubicBezTo>
                      <a:pt x="1711" y="7001"/>
                      <a:pt x="2820" y="7694"/>
                      <a:pt x="4068" y="8064"/>
                    </a:cubicBezTo>
                    <a:cubicBezTo>
                      <a:pt x="5362" y="8572"/>
                      <a:pt x="6841" y="8295"/>
                      <a:pt x="8181" y="8757"/>
                    </a:cubicBezTo>
                    <a:cubicBezTo>
                      <a:pt x="9198" y="9081"/>
                      <a:pt x="10122" y="9774"/>
                      <a:pt x="10677" y="10744"/>
                    </a:cubicBezTo>
                    <a:cubicBezTo>
                      <a:pt x="11185" y="11623"/>
                      <a:pt x="10446" y="12732"/>
                      <a:pt x="11047" y="13610"/>
                    </a:cubicBezTo>
                    <a:cubicBezTo>
                      <a:pt x="11231" y="13933"/>
                      <a:pt x="11555" y="14118"/>
                      <a:pt x="11740" y="14396"/>
                    </a:cubicBezTo>
                    <a:cubicBezTo>
                      <a:pt x="12156" y="14858"/>
                      <a:pt x="11971" y="15274"/>
                      <a:pt x="11878" y="15828"/>
                    </a:cubicBezTo>
                    <a:cubicBezTo>
                      <a:pt x="11832" y="16337"/>
                      <a:pt x="11832" y="16845"/>
                      <a:pt x="11925" y="17354"/>
                    </a:cubicBezTo>
                    <a:cubicBezTo>
                      <a:pt x="11971" y="17770"/>
                      <a:pt x="12202" y="18185"/>
                      <a:pt x="12526" y="18463"/>
                    </a:cubicBezTo>
                    <a:cubicBezTo>
                      <a:pt x="12742" y="18571"/>
                      <a:pt x="12990" y="18616"/>
                      <a:pt x="13243" y="18616"/>
                    </a:cubicBezTo>
                    <a:cubicBezTo>
                      <a:pt x="13421" y="18616"/>
                      <a:pt x="13601" y="18593"/>
                      <a:pt x="13773" y="18555"/>
                    </a:cubicBezTo>
                    <a:cubicBezTo>
                      <a:pt x="16408" y="18185"/>
                      <a:pt x="15807" y="14673"/>
                      <a:pt x="16500" y="12917"/>
                    </a:cubicBezTo>
                    <a:cubicBezTo>
                      <a:pt x="16685" y="12408"/>
                      <a:pt x="17009" y="11946"/>
                      <a:pt x="17147" y="11438"/>
                    </a:cubicBezTo>
                    <a:cubicBezTo>
                      <a:pt x="17840" y="9497"/>
                      <a:pt x="16500" y="6862"/>
                      <a:pt x="14744" y="5938"/>
                    </a:cubicBezTo>
                    <a:cubicBezTo>
                      <a:pt x="14097" y="5614"/>
                      <a:pt x="13404" y="5476"/>
                      <a:pt x="12895" y="4921"/>
                    </a:cubicBezTo>
                    <a:cubicBezTo>
                      <a:pt x="12387" y="4366"/>
                      <a:pt x="12387" y="3535"/>
                      <a:pt x="12063" y="2887"/>
                    </a:cubicBezTo>
                    <a:cubicBezTo>
                      <a:pt x="11466" y="1949"/>
                      <a:pt x="10476" y="1444"/>
                      <a:pt x="9419" y="1444"/>
                    </a:cubicBezTo>
                    <a:cubicBezTo>
                      <a:pt x="9330" y="1444"/>
                      <a:pt x="9241" y="1448"/>
                      <a:pt x="9152" y="1455"/>
                    </a:cubicBezTo>
                    <a:cubicBezTo>
                      <a:pt x="8897" y="1501"/>
                      <a:pt x="8632" y="1524"/>
                      <a:pt x="8366" y="1524"/>
                    </a:cubicBezTo>
                    <a:cubicBezTo>
                      <a:pt x="8100" y="1524"/>
                      <a:pt x="7834" y="1501"/>
                      <a:pt x="7580" y="1455"/>
                    </a:cubicBezTo>
                    <a:cubicBezTo>
                      <a:pt x="6656" y="1270"/>
                      <a:pt x="6055" y="392"/>
                      <a:pt x="5177" y="114"/>
                    </a:cubicBezTo>
                    <a:cubicBezTo>
                      <a:pt x="4919" y="36"/>
                      <a:pt x="4653" y="1"/>
                      <a:pt x="43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91"/>
              <p:cNvSpPr/>
              <p:nvPr/>
            </p:nvSpPr>
            <p:spPr>
              <a:xfrm>
                <a:off x="4750500" y="584250"/>
                <a:ext cx="91950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4567" extrusionOk="0">
                    <a:moveTo>
                      <a:pt x="2100" y="1"/>
                    </a:moveTo>
                    <a:cubicBezTo>
                      <a:pt x="1437" y="1"/>
                      <a:pt x="1000" y="786"/>
                      <a:pt x="740" y="1453"/>
                    </a:cubicBezTo>
                    <a:lnTo>
                      <a:pt x="1" y="3024"/>
                    </a:lnTo>
                    <a:cubicBezTo>
                      <a:pt x="278" y="3671"/>
                      <a:pt x="648" y="4457"/>
                      <a:pt x="1295" y="4550"/>
                    </a:cubicBezTo>
                    <a:cubicBezTo>
                      <a:pt x="1364" y="4561"/>
                      <a:pt x="1432" y="4567"/>
                      <a:pt x="1499" y="4567"/>
                    </a:cubicBezTo>
                    <a:cubicBezTo>
                      <a:pt x="2779" y="4567"/>
                      <a:pt x="3677" y="2539"/>
                      <a:pt x="3282" y="1222"/>
                    </a:cubicBezTo>
                    <a:cubicBezTo>
                      <a:pt x="3190" y="806"/>
                      <a:pt x="2959" y="436"/>
                      <a:pt x="2635" y="159"/>
                    </a:cubicBezTo>
                    <a:cubicBezTo>
                      <a:pt x="2443" y="49"/>
                      <a:pt x="2264" y="1"/>
                      <a:pt x="2100" y="1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91"/>
              <p:cNvSpPr/>
              <p:nvPr/>
            </p:nvSpPr>
            <p:spPr>
              <a:xfrm>
                <a:off x="4548300" y="554700"/>
                <a:ext cx="48550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942" h="3837" fill="none" extrusionOk="0">
                    <a:moveTo>
                      <a:pt x="1572" y="1"/>
                    </a:moveTo>
                    <a:cubicBezTo>
                      <a:pt x="1572" y="1"/>
                      <a:pt x="1" y="2496"/>
                      <a:pt x="139" y="3143"/>
                    </a:cubicBezTo>
                    <a:cubicBezTo>
                      <a:pt x="324" y="3837"/>
                      <a:pt x="1942" y="3467"/>
                      <a:pt x="1942" y="3467"/>
                    </a:cubicBezTo>
                  </a:path>
                </a:pathLst>
              </a:custGeom>
              <a:noFill/>
              <a:ln w="10400" cap="flat" cmpd="sng">
                <a:solidFill>
                  <a:srgbClr val="75302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91"/>
              <p:cNvSpPr/>
              <p:nvPr/>
            </p:nvSpPr>
            <p:spPr>
              <a:xfrm>
                <a:off x="4537900" y="531875"/>
                <a:ext cx="150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024" extrusionOk="0">
                    <a:moveTo>
                      <a:pt x="371" y="1"/>
                    </a:moveTo>
                    <a:cubicBezTo>
                      <a:pt x="336" y="1"/>
                      <a:pt x="301" y="12"/>
                      <a:pt x="278" y="35"/>
                    </a:cubicBezTo>
                    <a:cubicBezTo>
                      <a:pt x="232" y="35"/>
                      <a:pt x="232" y="82"/>
                      <a:pt x="186" y="128"/>
                    </a:cubicBezTo>
                    <a:lnTo>
                      <a:pt x="232" y="174"/>
                    </a:lnTo>
                    <a:cubicBezTo>
                      <a:pt x="186" y="267"/>
                      <a:pt x="139" y="359"/>
                      <a:pt x="93" y="451"/>
                    </a:cubicBezTo>
                    <a:cubicBezTo>
                      <a:pt x="93" y="544"/>
                      <a:pt x="47" y="636"/>
                      <a:pt x="47" y="729"/>
                    </a:cubicBezTo>
                    <a:cubicBezTo>
                      <a:pt x="1" y="821"/>
                      <a:pt x="1" y="867"/>
                      <a:pt x="47" y="914"/>
                    </a:cubicBezTo>
                    <a:cubicBezTo>
                      <a:pt x="47" y="960"/>
                      <a:pt x="93" y="1006"/>
                      <a:pt x="186" y="1006"/>
                    </a:cubicBezTo>
                    <a:cubicBezTo>
                      <a:pt x="209" y="1018"/>
                      <a:pt x="235" y="1023"/>
                      <a:pt x="262" y="1023"/>
                    </a:cubicBezTo>
                    <a:cubicBezTo>
                      <a:pt x="342" y="1023"/>
                      <a:pt x="428" y="971"/>
                      <a:pt x="463" y="867"/>
                    </a:cubicBezTo>
                    <a:cubicBezTo>
                      <a:pt x="463" y="775"/>
                      <a:pt x="509" y="682"/>
                      <a:pt x="509" y="590"/>
                    </a:cubicBezTo>
                    <a:lnTo>
                      <a:pt x="555" y="267"/>
                    </a:lnTo>
                    <a:cubicBezTo>
                      <a:pt x="602" y="220"/>
                      <a:pt x="602" y="174"/>
                      <a:pt x="555" y="128"/>
                    </a:cubicBezTo>
                    <a:cubicBezTo>
                      <a:pt x="555" y="82"/>
                      <a:pt x="509" y="35"/>
                      <a:pt x="463" y="35"/>
                    </a:cubicBezTo>
                    <a:cubicBezTo>
                      <a:pt x="440" y="12"/>
                      <a:pt x="405" y="1"/>
                      <a:pt x="371" y="1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91"/>
              <p:cNvSpPr/>
              <p:nvPr/>
            </p:nvSpPr>
            <p:spPr>
              <a:xfrm>
                <a:off x="4535600" y="493475"/>
                <a:ext cx="4162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665" h="601" fill="none" extrusionOk="0">
                    <a:moveTo>
                      <a:pt x="1664" y="601"/>
                    </a:moveTo>
                    <a:cubicBezTo>
                      <a:pt x="1248" y="92"/>
                      <a:pt x="463" y="0"/>
                      <a:pt x="0" y="462"/>
                    </a:cubicBezTo>
                  </a:path>
                </a:pathLst>
              </a:custGeom>
              <a:noFill/>
              <a:ln w="69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91"/>
              <p:cNvSpPr/>
              <p:nvPr/>
            </p:nvSpPr>
            <p:spPr>
              <a:xfrm>
                <a:off x="4666150" y="560475"/>
                <a:ext cx="1390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1018" extrusionOk="0">
                    <a:moveTo>
                      <a:pt x="371" y="1"/>
                    </a:moveTo>
                    <a:cubicBezTo>
                      <a:pt x="278" y="1"/>
                      <a:pt x="186" y="47"/>
                      <a:pt x="140" y="139"/>
                    </a:cubicBezTo>
                    <a:lnTo>
                      <a:pt x="186" y="139"/>
                    </a:lnTo>
                    <a:lnTo>
                      <a:pt x="93" y="417"/>
                    </a:lnTo>
                    <a:cubicBezTo>
                      <a:pt x="93" y="509"/>
                      <a:pt x="47" y="602"/>
                      <a:pt x="1" y="740"/>
                    </a:cubicBezTo>
                    <a:cubicBezTo>
                      <a:pt x="1" y="786"/>
                      <a:pt x="1" y="833"/>
                      <a:pt x="1" y="879"/>
                    </a:cubicBezTo>
                    <a:cubicBezTo>
                      <a:pt x="47" y="925"/>
                      <a:pt x="93" y="971"/>
                      <a:pt x="140" y="1017"/>
                    </a:cubicBezTo>
                    <a:cubicBezTo>
                      <a:pt x="278" y="1017"/>
                      <a:pt x="417" y="971"/>
                      <a:pt x="417" y="833"/>
                    </a:cubicBezTo>
                    <a:cubicBezTo>
                      <a:pt x="417" y="740"/>
                      <a:pt x="463" y="648"/>
                      <a:pt x="509" y="555"/>
                    </a:cubicBezTo>
                    <a:cubicBezTo>
                      <a:pt x="509" y="417"/>
                      <a:pt x="509" y="324"/>
                      <a:pt x="556" y="186"/>
                    </a:cubicBezTo>
                    <a:cubicBezTo>
                      <a:pt x="509" y="139"/>
                      <a:pt x="509" y="93"/>
                      <a:pt x="463" y="47"/>
                    </a:cubicBezTo>
                    <a:cubicBezTo>
                      <a:pt x="463" y="1"/>
                      <a:pt x="417" y="1"/>
                      <a:pt x="371" y="1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91"/>
              <p:cNvSpPr/>
              <p:nvPr/>
            </p:nvSpPr>
            <p:spPr>
              <a:xfrm>
                <a:off x="4662700" y="510800"/>
                <a:ext cx="55475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249" fill="none" extrusionOk="0">
                    <a:moveTo>
                      <a:pt x="0" y="370"/>
                    </a:moveTo>
                    <a:cubicBezTo>
                      <a:pt x="0" y="370"/>
                      <a:pt x="1063" y="0"/>
                      <a:pt x="2219" y="1248"/>
                    </a:cubicBezTo>
                  </a:path>
                </a:pathLst>
              </a:custGeom>
              <a:noFill/>
              <a:ln w="69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91"/>
              <p:cNvSpPr/>
              <p:nvPr/>
            </p:nvSpPr>
            <p:spPr>
              <a:xfrm>
                <a:off x="2933025" y="857425"/>
                <a:ext cx="1369200" cy="527125"/>
              </a:xfrm>
              <a:custGeom>
                <a:avLst/>
                <a:gdLst/>
                <a:ahLst/>
                <a:cxnLst/>
                <a:rect l="l" t="t" r="r" b="b"/>
                <a:pathLst>
                  <a:path w="54768" h="21085" extrusionOk="0">
                    <a:moveTo>
                      <a:pt x="5824" y="1"/>
                    </a:moveTo>
                    <a:lnTo>
                      <a:pt x="0" y="8089"/>
                    </a:lnTo>
                    <a:cubicBezTo>
                      <a:pt x="0" y="8089"/>
                      <a:pt x="19920" y="20244"/>
                      <a:pt x="30134" y="21030"/>
                    </a:cubicBezTo>
                    <a:cubicBezTo>
                      <a:pt x="30650" y="21067"/>
                      <a:pt x="31189" y="21085"/>
                      <a:pt x="31746" y="21085"/>
                    </a:cubicBezTo>
                    <a:cubicBezTo>
                      <a:pt x="40819" y="21085"/>
                      <a:pt x="54768" y="16408"/>
                      <a:pt x="54768" y="16408"/>
                    </a:cubicBezTo>
                    <a:lnTo>
                      <a:pt x="46680" y="3143"/>
                    </a:lnTo>
                    <a:cubicBezTo>
                      <a:pt x="46680" y="3143"/>
                      <a:pt x="36375" y="6891"/>
                      <a:pt x="31977" y="6891"/>
                    </a:cubicBezTo>
                    <a:cubicBezTo>
                      <a:pt x="31690" y="6891"/>
                      <a:pt x="31429" y="6875"/>
                      <a:pt x="31197" y="6841"/>
                    </a:cubicBezTo>
                    <a:cubicBezTo>
                      <a:pt x="23802" y="5778"/>
                      <a:pt x="5824" y="1"/>
                      <a:pt x="5824" y="1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91"/>
              <p:cNvSpPr/>
              <p:nvPr/>
            </p:nvSpPr>
            <p:spPr>
              <a:xfrm>
                <a:off x="3959050" y="846950"/>
                <a:ext cx="630875" cy="509650"/>
              </a:xfrm>
              <a:custGeom>
                <a:avLst/>
                <a:gdLst/>
                <a:ahLst/>
                <a:cxnLst/>
                <a:rect l="l" t="t" r="r" b="b"/>
                <a:pathLst>
                  <a:path w="25235" h="20386" extrusionOk="0">
                    <a:moveTo>
                      <a:pt x="21705" y="0"/>
                    </a:moveTo>
                    <a:cubicBezTo>
                      <a:pt x="18941" y="0"/>
                      <a:pt x="15419" y="525"/>
                      <a:pt x="11277" y="1298"/>
                    </a:cubicBezTo>
                    <a:cubicBezTo>
                      <a:pt x="7441" y="2130"/>
                      <a:pt x="3697" y="3193"/>
                      <a:pt x="0" y="4487"/>
                    </a:cubicBezTo>
                    <a:lnTo>
                      <a:pt x="5223" y="20386"/>
                    </a:lnTo>
                    <a:lnTo>
                      <a:pt x="18579" y="17058"/>
                    </a:lnTo>
                    <a:lnTo>
                      <a:pt x="25235" y="420"/>
                    </a:lnTo>
                    <a:cubicBezTo>
                      <a:pt x="24255" y="129"/>
                      <a:pt x="23073" y="0"/>
                      <a:pt x="217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91"/>
              <p:cNvSpPr/>
              <p:nvPr/>
            </p:nvSpPr>
            <p:spPr>
              <a:xfrm>
                <a:off x="4254825" y="848175"/>
                <a:ext cx="1201675" cy="1576050"/>
              </a:xfrm>
              <a:custGeom>
                <a:avLst/>
                <a:gdLst/>
                <a:ahLst/>
                <a:cxnLst/>
                <a:rect l="l" t="t" r="r" b="b"/>
                <a:pathLst>
                  <a:path w="48067" h="63042" extrusionOk="0">
                    <a:moveTo>
                      <a:pt x="25328" y="1"/>
                    </a:moveTo>
                    <a:cubicBezTo>
                      <a:pt x="25328" y="1"/>
                      <a:pt x="22462" y="2774"/>
                      <a:pt x="18811" y="2774"/>
                    </a:cubicBezTo>
                    <a:cubicBezTo>
                      <a:pt x="14236" y="2774"/>
                      <a:pt x="13404" y="371"/>
                      <a:pt x="13404" y="371"/>
                    </a:cubicBezTo>
                    <a:cubicBezTo>
                      <a:pt x="13404" y="371"/>
                      <a:pt x="2866" y="4530"/>
                      <a:pt x="1387" y="17471"/>
                    </a:cubicBezTo>
                    <a:cubicBezTo>
                      <a:pt x="417" y="25744"/>
                      <a:pt x="1" y="63041"/>
                      <a:pt x="1" y="63041"/>
                    </a:cubicBezTo>
                    <a:lnTo>
                      <a:pt x="45848" y="63041"/>
                    </a:lnTo>
                    <a:cubicBezTo>
                      <a:pt x="45848" y="63041"/>
                      <a:pt x="48066" y="4900"/>
                      <a:pt x="253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91"/>
              <p:cNvSpPr/>
              <p:nvPr/>
            </p:nvSpPr>
            <p:spPr>
              <a:xfrm>
                <a:off x="4472050" y="1719375"/>
                <a:ext cx="774150" cy="901275"/>
              </a:xfrm>
              <a:custGeom>
                <a:avLst/>
                <a:gdLst/>
                <a:ahLst/>
                <a:cxnLst/>
                <a:rect l="l" t="t" r="r" b="b"/>
                <a:pathLst>
                  <a:path w="30966" h="36051" extrusionOk="0">
                    <a:moveTo>
                      <a:pt x="21445" y="1"/>
                    </a:moveTo>
                    <a:lnTo>
                      <a:pt x="0" y="7118"/>
                    </a:lnTo>
                    <a:lnTo>
                      <a:pt x="9521" y="36050"/>
                    </a:lnTo>
                    <a:lnTo>
                      <a:pt x="30966" y="28933"/>
                    </a:lnTo>
                    <a:lnTo>
                      <a:pt x="214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91"/>
              <p:cNvSpPr/>
              <p:nvPr/>
            </p:nvSpPr>
            <p:spPr>
              <a:xfrm>
                <a:off x="4572575" y="1730225"/>
                <a:ext cx="316600" cy="149800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5992" extrusionOk="0">
                    <a:moveTo>
                      <a:pt x="11684" y="0"/>
                    </a:moveTo>
                    <a:cubicBezTo>
                      <a:pt x="11627" y="0"/>
                      <a:pt x="11568" y="9"/>
                      <a:pt x="11508" y="29"/>
                    </a:cubicBezTo>
                    <a:lnTo>
                      <a:pt x="370" y="3726"/>
                    </a:lnTo>
                    <a:cubicBezTo>
                      <a:pt x="139" y="3819"/>
                      <a:pt x="0" y="4096"/>
                      <a:pt x="47" y="4327"/>
                    </a:cubicBezTo>
                    <a:lnTo>
                      <a:pt x="601" y="5991"/>
                    </a:lnTo>
                    <a:lnTo>
                      <a:pt x="12664" y="1970"/>
                    </a:lnTo>
                    <a:lnTo>
                      <a:pt x="12109" y="306"/>
                    </a:lnTo>
                    <a:cubicBezTo>
                      <a:pt x="12073" y="125"/>
                      <a:pt x="11894" y="0"/>
                      <a:pt x="11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91"/>
              <p:cNvSpPr/>
              <p:nvPr/>
            </p:nvSpPr>
            <p:spPr>
              <a:xfrm>
                <a:off x="4651525" y="1701275"/>
                <a:ext cx="114025" cy="95850"/>
              </a:xfrm>
              <a:custGeom>
                <a:avLst/>
                <a:gdLst/>
                <a:ahLst/>
                <a:cxnLst/>
                <a:rect l="l" t="t" r="r" b="b"/>
                <a:pathLst>
                  <a:path w="4561" h="3834" extrusionOk="0">
                    <a:moveTo>
                      <a:pt x="2514" y="1323"/>
                    </a:moveTo>
                    <a:cubicBezTo>
                      <a:pt x="2798" y="1323"/>
                      <a:pt x="3074" y="1488"/>
                      <a:pt x="3174" y="1788"/>
                    </a:cubicBezTo>
                    <a:cubicBezTo>
                      <a:pt x="3313" y="2204"/>
                      <a:pt x="3082" y="2620"/>
                      <a:pt x="2666" y="2712"/>
                    </a:cubicBezTo>
                    <a:cubicBezTo>
                      <a:pt x="2610" y="2725"/>
                      <a:pt x="2555" y="2731"/>
                      <a:pt x="2502" y="2731"/>
                    </a:cubicBezTo>
                    <a:cubicBezTo>
                      <a:pt x="1985" y="2731"/>
                      <a:pt x="1629" y="2156"/>
                      <a:pt x="1880" y="1695"/>
                    </a:cubicBezTo>
                    <a:cubicBezTo>
                      <a:pt x="2028" y="1441"/>
                      <a:pt x="2274" y="1323"/>
                      <a:pt x="2514" y="1323"/>
                    </a:cubicBezTo>
                    <a:close/>
                    <a:moveTo>
                      <a:pt x="2406" y="0"/>
                    </a:moveTo>
                    <a:cubicBezTo>
                      <a:pt x="1752" y="0"/>
                      <a:pt x="1096" y="322"/>
                      <a:pt x="725" y="1002"/>
                    </a:cubicBezTo>
                    <a:cubicBezTo>
                      <a:pt x="0" y="2330"/>
                      <a:pt x="1028" y="3834"/>
                      <a:pt x="2405" y="3834"/>
                    </a:cubicBezTo>
                    <a:cubicBezTo>
                      <a:pt x="2609" y="3834"/>
                      <a:pt x="2821" y="3801"/>
                      <a:pt x="3035" y="3729"/>
                    </a:cubicBezTo>
                    <a:cubicBezTo>
                      <a:pt x="4006" y="3452"/>
                      <a:pt x="4561" y="2389"/>
                      <a:pt x="4283" y="1418"/>
                    </a:cubicBezTo>
                    <a:cubicBezTo>
                      <a:pt x="4027" y="496"/>
                      <a:pt x="3218" y="0"/>
                      <a:pt x="24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91"/>
              <p:cNvSpPr/>
              <p:nvPr/>
            </p:nvSpPr>
            <p:spPr>
              <a:xfrm>
                <a:off x="4817525" y="1284950"/>
                <a:ext cx="841175" cy="1212075"/>
              </a:xfrm>
              <a:custGeom>
                <a:avLst/>
                <a:gdLst/>
                <a:ahLst/>
                <a:cxnLst/>
                <a:rect l="l" t="t" r="r" b="b"/>
                <a:pathLst>
                  <a:path w="33647" h="48483" extrusionOk="0">
                    <a:moveTo>
                      <a:pt x="27684" y="0"/>
                    </a:moveTo>
                    <a:lnTo>
                      <a:pt x="12248" y="4021"/>
                    </a:lnTo>
                    <a:cubicBezTo>
                      <a:pt x="12248" y="4021"/>
                      <a:pt x="16130" y="18163"/>
                      <a:pt x="15298" y="20474"/>
                    </a:cubicBezTo>
                    <a:cubicBezTo>
                      <a:pt x="13403" y="25882"/>
                      <a:pt x="0" y="38915"/>
                      <a:pt x="0" y="38915"/>
                    </a:cubicBezTo>
                    <a:lnTo>
                      <a:pt x="6748" y="48482"/>
                    </a:lnTo>
                    <a:cubicBezTo>
                      <a:pt x="6748" y="48482"/>
                      <a:pt x="27037" y="35356"/>
                      <a:pt x="30689" y="25420"/>
                    </a:cubicBezTo>
                    <a:cubicBezTo>
                      <a:pt x="33646" y="17378"/>
                      <a:pt x="27684" y="0"/>
                      <a:pt x="27684" y="0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91"/>
              <p:cNvSpPr/>
              <p:nvPr/>
            </p:nvSpPr>
            <p:spPr>
              <a:xfrm>
                <a:off x="4888000" y="847975"/>
                <a:ext cx="686350" cy="702750"/>
              </a:xfrm>
              <a:custGeom>
                <a:avLst/>
                <a:gdLst/>
                <a:ahLst/>
                <a:cxnLst/>
                <a:rect l="l" t="t" r="r" b="b"/>
                <a:pathLst>
                  <a:path w="27454" h="28110" extrusionOk="0">
                    <a:moveTo>
                      <a:pt x="577" y="0"/>
                    </a:moveTo>
                    <a:cubicBezTo>
                      <a:pt x="205" y="0"/>
                      <a:pt x="1" y="9"/>
                      <a:pt x="1" y="9"/>
                    </a:cubicBezTo>
                    <a:lnTo>
                      <a:pt x="6009" y="15261"/>
                    </a:lnTo>
                    <a:lnTo>
                      <a:pt x="10215" y="28109"/>
                    </a:lnTo>
                    <a:lnTo>
                      <a:pt x="27454" y="25151"/>
                    </a:lnTo>
                    <a:cubicBezTo>
                      <a:pt x="27454" y="25151"/>
                      <a:pt x="26160" y="16000"/>
                      <a:pt x="21584" y="9160"/>
                    </a:cubicBezTo>
                    <a:cubicBezTo>
                      <a:pt x="15787" y="505"/>
                      <a:pt x="3390" y="0"/>
                      <a:pt x="5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91"/>
              <p:cNvSpPr/>
              <p:nvPr/>
            </p:nvSpPr>
            <p:spPr>
              <a:xfrm>
                <a:off x="5054375" y="1278000"/>
                <a:ext cx="89000" cy="272725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10909" fill="none" extrusionOk="0">
                    <a:moveTo>
                      <a:pt x="3560" y="10908"/>
                    </a:moveTo>
                    <a:lnTo>
                      <a:pt x="1" y="1"/>
                    </a:lnTo>
                  </a:path>
                </a:pathLst>
              </a:custGeom>
              <a:noFill/>
              <a:ln w="10400" cap="flat" cmpd="sng">
                <a:solidFill>
                  <a:schemeClr val="accent6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91"/>
              <p:cNvSpPr/>
              <p:nvPr/>
            </p:nvSpPr>
            <p:spPr>
              <a:xfrm>
                <a:off x="4289500" y="1070025"/>
                <a:ext cx="69350" cy="214950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8598" fill="none" extrusionOk="0">
                    <a:moveTo>
                      <a:pt x="0" y="8597"/>
                    </a:moveTo>
                    <a:cubicBezTo>
                      <a:pt x="0" y="8597"/>
                      <a:pt x="509" y="3190"/>
                      <a:pt x="2773" y="1"/>
                    </a:cubicBezTo>
                  </a:path>
                </a:pathLst>
              </a:custGeom>
              <a:noFill/>
              <a:ln w="10400" cap="flat" cmpd="sng">
                <a:solidFill>
                  <a:schemeClr val="accent6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91"/>
              <p:cNvSpPr/>
              <p:nvPr/>
            </p:nvSpPr>
            <p:spPr>
              <a:xfrm>
                <a:off x="4541375" y="848175"/>
                <a:ext cx="42175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16870" h="4808" fill="none" extrusionOk="0">
                    <a:moveTo>
                      <a:pt x="0" y="1"/>
                    </a:moveTo>
                    <a:cubicBezTo>
                      <a:pt x="0" y="1"/>
                      <a:pt x="93" y="4807"/>
                      <a:pt x="6332" y="4807"/>
                    </a:cubicBezTo>
                    <a:cubicBezTo>
                      <a:pt x="14235" y="4807"/>
                      <a:pt x="16870" y="93"/>
                      <a:pt x="16870" y="93"/>
                    </a:cubicBezTo>
                  </a:path>
                </a:pathLst>
              </a:custGeom>
              <a:noFill/>
              <a:ln w="10400" cap="flat" cmpd="sng">
                <a:solidFill>
                  <a:schemeClr val="accent6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91"/>
              <p:cNvSpPr/>
              <p:nvPr/>
            </p:nvSpPr>
            <p:spPr>
              <a:xfrm>
                <a:off x="4595675" y="2160750"/>
                <a:ext cx="545400" cy="479200"/>
              </a:xfrm>
              <a:custGeom>
                <a:avLst/>
                <a:gdLst/>
                <a:ahLst/>
                <a:cxnLst/>
                <a:rect l="l" t="t" r="r" b="b"/>
                <a:pathLst>
                  <a:path w="21816" h="19168" extrusionOk="0">
                    <a:moveTo>
                      <a:pt x="13219" y="1"/>
                    </a:moveTo>
                    <a:cubicBezTo>
                      <a:pt x="10307" y="2913"/>
                      <a:pt x="1064" y="10354"/>
                      <a:pt x="1295" y="11139"/>
                    </a:cubicBezTo>
                    <a:cubicBezTo>
                      <a:pt x="1330" y="11265"/>
                      <a:pt x="1438" y="11317"/>
                      <a:pt x="1597" y="11317"/>
                    </a:cubicBezTo>
                    <a:cubicBezTo>
                      <a:pt x="2358" y="11317"/>
                      <a:pt x="4275" y="10134"/>
                      <a:pt x="4864" y="10134"/>
                    </a:cubicBezTo>
                    <a:cubicBezTo>
                      <a:pt x="4970" y="10134"/>
                      <a:pt x="5032" y="10172"/>
                      <a:pt x="5038" y="10261"/>
                    </a:cubicBezTo>
                    <a:cubicBezTo>
                      <a:pt x="5131" y="10954"/>
                      <a:pt x="1" y="15022"/>
                      <a:pt x="463" y="15761"/>
                    </a:cubicBezTo>
                    <a:cubicBezTo>
                      <a:pt x="525" y="15866"/>
                      <a:pt x="633" y="15912"/>
                      <a:pt x="777" y="15912"/>
                    </a:cubicBezTo>
                    <a:cubicBezTo>
                      <a:pt x="2037" y="15912"/>
                      <a:pt x="6054" y="12342"/>
                      <a:pt x="6055" y="12341"/>
                    </a:cubicBezTo>
                    <a:lnTo>
                      <a:pt x="6055" y="12341"/>
                    </a:lnTo>
                    <a:cubicBezTo>
                      <a:pt x="6054" y="12342"/>
                      <a:pt x="833" y="17471"/>
                      <a:pt x="1618" y="18164"/>
                    </a:cubicBezTo>
                    <a:cubicBezTo>
                      <a:pt x="1653" y="18196"/>
                      <a:pt x="1702" y="18211"/>
                      <a:pt x="1764" y="18211"/>
                    </a:cubicBezTo>
                    <a:cubicBezTo>
                      <a:pt x="2687" y="18211"/>
                      <a:pt x="6443" y="14853"/>
                      <a:pt x="8089" y="13727"/>
                    </a:cubicBezTo>
                    <a:lnTo>
                      <a:pt x="8089" y="13727"/>
                    </a:lnTo>
                    <a:cubicBezTo>
                      <a:pt x="6379" y="15299"/>
                      <a:pt x="3790" y="18164"/>
                      <a:pt x="4391" y="18719"/>
                    </a:cubicBezTo>
                    <a:cubicBezTo>
                      <a:pt x="4441" y="18765"/>
                      <a:pt x="4510" y="18786"/>
                      <a:pt x="4595" y="18786"/>
                    </a:cubicBezTo>
                    <a:cubicBezTo>
                      <a:pt x="5463" y="18786"/>
                      <a:pt x="8065" y="16574"/>
                      <a:pt x="10168" y="14975"/>
                    </a:cubicBezTo>
                    <a:lnTo>
                      <a:pt x="10168" y="14975"/>
                    </a:lnTo>
                    <a:cubicBezTo>
                      <a:pt x="8828" y="16223"/>
                      <a:pt x="6517" y="18627"/>
                      <a:pt x="7026" y="19135"/>
                    </a:cubicBezTo>
                    <a:cubicBezTo>
                      <a:pt x="7047" y="19157"/>
                      <a:pt x="7082" y="19167"/>
                      <a:pt x="7128" y="19167"/>
                    </a:cubicBezTo>
                    <a:cubicBezTo>
                      <a:pt x="8171" y="19167"/>
                      <a:pt x="15311" y="13817"/>
                      <a:pt x="21815" y="8551"/>
                    </a:cubicBezTo>
                    <a:lnTo>
                      <a:pt x="13219" y="1"/>
                    </a:ln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91"/>
              <p:cNvSpPr/>
              <p:nvPr/>
            </p:nvSpPr>
            <p:spPr>
              <a:xfrm>
                <a:off x="3107475" y="671400"/>
                <a:ext cx="296975" cy="267075"/>
              </a:xfrm>
              <a:custGeom>
                <a:avLst/>
                <a:gdLst/>
                <a:ahLst/>
                <a:cxnLst/>
                <a:rect l="l" t="t" r="r" b="b"/>
                <a:pathLst>
                  <a:path w="11879" h="10683" extrusionOk="0">
                    <a:moveTo>
                      <a:pt x="10446" y="1"/>
                    </a:moveTo>
                    <a:lnTo>
                      <a:pt x="694" y="971"/>
                    </a:lnTo>
                    <a:lnTo>
                      <a:pt x="1" y="8181"/>
                    </a:lnTo>
                    <a:cubicBezTo>
                      <a:pt x="1" y="8181"/>
                      <a:pt x="556" y="10215"/>
                      <a:pt x="4530" y="10631"/>
                    </a:cubicBezTo>
                    <a:cubicBezTo>
                      <a:pt x="4834" y="10666"/>
                      <a:pt x="5128" y="10682"/>
                      <a:pt x="5414" y="10682"/>
                    </a:cubicBezTo>
                    <a:cubicBezTo>
                      <a:pt x="9648" y="10682"/>
                      <a:pt x="11879" y="7072"/>
                      <a:pt x="11879" y="7072"/>
                    </a:cubicBezTo>
                    <a:lnTo>
                      <a:pt x="10446" y="1"/>
                    </a:ln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91"/>
              <p:cNvSpPr/>
              <p:nvPr/>
            </p:nvSpPr>
            <p:spPr>
              <a:xfrm>
                <a:off x="2986175" y="390850"/>
                <a:ext cx="403250" cy="385075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15403" extrusionOk="0">
                    <a:moveTo>
                      <a:pt x="8865" y="1"/>
                    </a:moveTo>
                    <a:cubicBezTo>
                      <a:pt x="6102" y="1"/>
                      <a:pt x="3617" y="892"/>
                      <a:pt x="2866" y="3319"/>
                    </a:cubicBezTo>
                    <a:cubicBezTo>
                      <a:pt x="2866" y="3319"/>
                      <a:pt x="0" y="12332"/>
                      <a:pt x="4067" y="14689"/>
                    </a:cubicBezTo>
                    <a:cubicBezTo>
                      <a:pt x="4924" y="15198"/>
                      <a:pt x="5915" y="15403"/>
                      <a:pt x="6935" y="15403"/>
                    </a:cubicBezTo>
                    <a:cubicBezTo>
                      <a:pt x="10263" y="15403"/>
                      <a:pt x="13895" y="13227"/>
                      <a:pt x="14143" y="12378"/>
                    </a:cubicBezTo>
                    <a:cubicBezTo>
                      <a:pt x="14512" y="11269"/>
                      <a:pt x="16130" y="1517"/>
                      <a:pt x="13819" y="824"/>
                    </a:cubicBezTo>
                    <a:cubicBezTo>
                      <a:pt x="12277" y="321"/>
                      <a:pt x="10521" y="1"/>
                      <a:pt x="8865" y="1"/>
                    </a:cubicBez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91"/>
              <p:cNvSpPr/>
              <p:nvPr/>
            </p:nvSpPr>
            <p:spPr>
              <a:xfrm>
                <a:off x="3119050" y="743050"/>
                <a:ext cx="166400" cy="62400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2496" fill="none" extrusionOk="0">
                    <a:moveTo>
                      <a:pt x="0" y="1525"/>
                    </a:moveTo>
                    <a:cubicBezTo>
                      <a:pt x="0" y="1525"/>
                      <a:pt x="3836" y="2496"/>
                      <a:pt x="6655" y="0"/>
                    </a:cubicBezTo>
                  </a:path>
                </a:pathLst>
              </a:custGeom>
              <a:noFill/>
              <a:ln w="10400" cap="flat" cmpd="sng">
                <a:solidFill>
                  <a:srgbClr val="C45F4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91"/>
              <p:cNvSpPr/>
              <p:nvPr/>
            </p:nvSpPr>
            <p:spPr>
              <a:xfrm>
                <a:off x="3001650" y="276275"/>
                <a:ext cx="434000" cy="433025"/>
              </a:xfrm>
              <a:custGeom>
                <a:avLst/>
                <a:gdLst/>
                <a:ahLst/>
                <a:cxnLst/>
                <a:rect l="l" t="t" r="r" b="b"/>
                <a:pathLst>
                  <a:path w="17360" h="17321" extrusionOk="0">
                    <a:moveTo>
                      <a:pt x="2951" y="1"/>
                    </a:moveTo>
                    <a:cubicBezTo>
                      <a:pt x="1257" y="1"/>
                      <a:pt x="0" y="744"/>
                      <a:pt x="213" y="2957"/>
                    </a:cubicBezTo>
                    <a:cubicBezTo>
                      <a:pt x="398" y="4390"/>
                      <a:pt x="305" y="6054"/>
                      <a:pt x="1415" y="6978"/>
                    </a:cubicBezTo>
                    <a:cubicBezTo>
                      <a:pt x="2385" y="7856"/>
                      <a:pt x="3633" y="8457"/>
                      <a:pt x="4927" y="8642"/>
                    </a:cubicBezTo>
                    <a:cubicBezTo>
                      <a:pt x="7238" y="9012"/>
                      <a:pt x="8809" y="8734"/>
                      <a:pt x="11074" y="9196"/>
                    </a:cubicBezTo>
                    <a:cubicBezTo>
                      <a:pt x="9965" y="10722"/>
                      <a:pt x="10335" y="13818"/>
                      <a:pt x="10704" y="14188"/>
                    </a:cubicBezTo>
                    <a:cubicBezTo>
                      <a:pt x="10797" y="14327"/>
                      <a:pt x="10935" y="14419"/>
                      <a:pt x="11074" y="14465"/>
                    </a:cubicBezTo>
                    <a:cubicBezTo>
                      <a:pt x="11101" y="14468"/>
                      <a:pt x="11127" y="14469"/>
                      <a:pt x="11154" y="14469"/>
                    </a:cubicBezTo>
                    <a:cubicBezTo>
                      <a:pt x="11584" y="14469"/>
                      <a:pt x="11976" y="14128"/>
                      <a:pt x="12368" y="13911"/>
                    </a:cubicBezTo>
                    <a:lnTo>
                      <a:pt x="12368" y="13911"/>
                    </a:lnTo>
                    <a:cubicBezTo>
                      <a:pt x="12183" y="14604"/>
                      <a:pt x="12137" y="15297"/>
                      <a:pt x="12230" y="15944"/>
                    </a:cubicBezTo>
                    <a:cubicBezTo>
                      <a:pt x="12230" y="16406"/>
                      <a:pt x="12414" y="16822"/>
                      <a:pt x="12738" y="17100"/>
                    </a:cubicBezTo>
                    <a:cubicBezTo>
                      <a:pt x="13009" y="17235"/>
                      <a:pt x="13329" y="17321"/>
                      <a:pt x="13644" y="17321"/>
                    </a:cubicBezTo>
                    <a:cubicBezTo>
                      <a:pt x="13760" y="17321"/>
                      <a:pt x="13874" y="17309"/>
                      <a:pt x="13986" y="17285"/>
                    </a:cubicBezTo>
                    <a:cubicBezTo>
                      <a:pt x="16204" y="17100"/>
                      <a:pt x="16574" y="13864"/>
                      <a:pt x="16851" y="12201"/>
                    </a:cubicBezTo>
                    <a:cubicBezTo>
                      <a:pt x="17129" y="10722"/>
                      <a:pt x="17267" y="9196"/>
                      <a:pt x="17313" y="7671"/>
                    </a:cubicBezTo>
                    <a:cubicBezTo>
                      <a:pt x="17360" y="6839"/>
                      <a:pt x="17221" y="5961"/>
                      <a:pt x="16897" y="5176"/>
                    </a:cubicBezTo>
                    <a:cubicBezTo>
                      <a:pt x="16482" y="4297"/>
                      <a:pt x="15834" y="3604"/>
                      <a:pt x="15003" y="3096"/>
                    </a:cubicBezTo>
                    <a:cubicBezTo>
                      <a:pt x="14171" y="2587"/>
                      <a:pt x="9872" y="2356"/>
                      <a:pt x="9041" y="1894"/>
                    </a:cubicBezTo>
                    <a:cubicBezTo>
                      <a:pt x="7519" y="1021"/>
                      <a:pt x="4935" y="1"/>
                      <a:pt x="29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91"/>
              <p:cNvSpPr/>
              <p:nvPr/>
            </p:nvSpPr>
            <p:spPr>
              <a:xfrm>
                <a:off x="3278500" y="584250"/>
                <a:ext cx="91875" cy="114175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4567" extrusionOk="0">
                    <a:moveTo>
                      <a:pt x="2076" y="1"/>
                    </a:moveTo>
                    <a:cubicBezTo>
                      <a:pt x="1436" y="1"/>
                      <a:pt x="999" y="786"/>
                      <a:pt x="740" y="1453"/>
                    </a:cubicBezTo>
                    <a:lnTo>
                      <a:pt x="0" y="3024"/>
                    </a:lnTo>
                    <a:cubicBezTo>
                      <a:pt x="277" y="3671"/>
                      <a:pt x="647" y="4457"/>
                      <a:pt x="1294" y="4550"/>
                    </a:cubicBezTo>
                    <a:cubicBezTo>
                      <a:pt x="1363" y="4561"/>
                      <a:pt x="1431" y="4567"/>
                      <a:pt x="1498" y="4567"/>
                    </a:cubicBezTo>
                    <a:cubicBezTo>
                      <a:pt x="2778" y="4567"/>
                      <a:pt x="3675" y="2539"/>
                      <a:pt x="3235" y="1222"/>
                    </a:cubicBezTo>
                    <a:cubicBezTo>
                      <a:pt x="3143" y="806"/>
                      <a:pt x="2912" y="436"/>
                      <a:pt x="2588" y="159"/>
                    </a:cubicBezTo>
                    <a:cubicBezTo>
                      <a:pt x="2405" y="49"/>
                      <a:pt x="2234" y="1"/>
                      <a:pt x="2076" y="1"/>
                    </a:cubicBez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91"/>
              <p:cNvSpPr/>
              <p:nvPr/>
            </p:nvSpPr>
            <p:spPr>
              <a:xfrm>
                <a:off x="3065900" y="554700"/>
                <a:ext cx="450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837" fill="none" extrusionOk="0">
                    <a:moveTo>
                      <a:pt x="1525" y="1"/>
                    </a:moveTo>
                    <a:cubicBezTo>
                      <a:pt x="1525" y="1"/>
                      <a:pt x="0" y="2496"/>
                      <a:pt x="185" y="3143"/>
                    </a:cubicBezTo>
                    <a:cubicBezTo>
                      <a:pt x="324" y="3837"/>
                      <a:pt x="1803" y="3606"/>
                      <a:pt x="1803" y="3606"/>
                    </a:cubicBezTo>
                  </a:path>
                </a:pathLst>
              </a:custGeom>
              <a:noFill/>
              <a:ln w="10400" cap="flat" cmpd="sng">
                <a:solidFill>
                  <a:srgbClr val="C45F4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91"/>
              <p:cNvSpPr/>
              <p:nvPr/>
            </p:nvSpPr>
            <p:spPr>
              <a:xfrm>
                <a:off x="3057800" y="671400"/>
                <a:ext cx="94775" cy="612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2451" extrusionOk="0">
                    <a:moveTo>
                      <a:pt x="1" y="1"/>
                    </a:moveTo>
                    <a:cubicBezTo>
                      <a:pt x="1" y="1"/>
                      <a:pt x="139" y="2450"/>
                      <a:pt x="1988" y="2450"/>
                    </a:cubicBezTo>
                    <a:cubicBezTo>
                      <a:pt x="3790" y="2450"/>
                      <a:pt x="3790" y="278"/>
                      <a:pt x="3790" y="27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91"/>
              <p:cNvSpPr/>
              <p:nvPr/>
            </p:nvSpPr>
            <p:spPr>
              <a:xfrm>
                <a:off x="3055500" y="532300"/>
                <a:ext cx="1505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1007" extrusionOk="0">
                    <a:moveTo>
                      <a:pt x="398" y="0"/>
                    </a:moveTo>
                    <a:cubicBezTo>
                      <a:pt x="373" y="0"/>
                      <a:pt x="348" y="6"/>
                      <a:pt x="324" y="18"/>
                    </a:cubicBezTo>
                    <a:cubicBezTo>
                      <a:pt x="277" y="65"/>
                      <a:pt x="231" y="111"/>
                      <a:pt x="231" y="157"/>
                    </a:cubicBezTo>
                    <a:lnTo>
                      <a:pt x="185" y="157"/>
                    </a:lnTo>
                    <a:lnTo>
                      <a:pt x="93" y="434"/>
                    </a:lnTo>
                    <a:cubicBezTo>
                      <a:pt x="93" y="527"/>
                      <a:pt x="46" y="619"/>
                      <a:pt x="0" y="712"/>
                    </a:cubicBezTo>
                    <a:cubicBezTo>
                      <a:pt x="0" y="804"/>
                      <a:pt x="0" y="850"/>
                      <a:pt x="0" y="897"/>
                    </a:cubicBezTo>
                    <a:cubicBezTo>
                      <a:pt x="46" y="943"/>
                      <a:pt x="93" y="989"/>
                      <a:pt x="139" y="989"/>
                    </a:cubicBezTo>
                    <a:cubicBezTo>
                      <a:pt x="173" y="1001"/>
                      <a:pt x="208" y="1006"/>
                      <a:pt x="241" y="1006"/>
                    </a:cubicBezTo>
                    <a:cubicBezTo>
                      <a:pt x="338" y="1006"/>
                      <a:pt x="416" y="954"/>
                      <a:pt x="416" y="850"/>
                    </a:cubicBezTo>
                    <a:cubicBezTo>
                      <a:pt x="416" y="758"/>
                      <a:pt x="462" y="665"/>
                      <a:pt x="509" y="573"/>
                    </a:cubicBezTo>
                    <a:cubicBezTo>
                      <a:pt x="509" y="434"/>
                      <a:pt x="601" y="388"/>
                      <a:pt x="601" y="250"/>
                    </a:cubicBezTo>
                    <a:cubicBezTo>
                      <a:pt x="601" y="203"/>
                      <a:pt x="601" y="157"/>
                      <a:pt x="601" y="111"/>
                    </a:cubicBezTo>
                    <a:cubicBezTo>
                      <a:pt x="533" y="43"/>
                      <a:pt x="466" y="0"/>
                      <a:pt x="398" y="0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91"/>
              <p:cNvSpPr/>
              <p:nvPr/>
            </p:nvSpPr>
            <p:spPr>
              <a:xfrm>
                <a:off x="3052025" y="493475"/>
                <a:ext cx="42775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601" fill="none" extrusionOk="0">
                    <a:moveTo>
                      <a:pt x="1711" y="601"/>
                    </a:moveTo>
                    <a:cubicBezTo>
                      <a:pt x="1295" y="92"/>
                      <a:pt x="509" y="0"/>
                      <a:pt x="1" y="462"/>
                    </a:cubicBezTo>
                  </a:path>
                </a:pathLst>
              </a:custGeom>
              <a:noFill/>
              <a:ln w="69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91"/>
              <p:cNvSpPr/>
              <p:nvPr/>
            </p:nvSpPr>
            <p:spPr>
              <a:xfrm>
                <a:off x="3182600" y="560475"/>
                <a:ext cx="15025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018" extrusionOk="0">
                    <a:moveTo>
                      <a:pt x="416" y="1"/>
                    </a:moveTo>
                    <a:cubicBezTo>
                      <a:pt x="324" y="1"/>
                      <a:pt x="231" y="47"/>
                      <a:pt x="185" y="139"/>
                    </a:cubicBezTo>
                    <a:cubicBezTo>
                      <a:pt x="185" y="232"/>
                      <a:pt x="139" y="324"/>
                      <a:pt x="139" y="417"/>
                    </a:cubicBezTo>
                    <a:cubicBezTo>
                      <a:pt x="93" y="509"/>
                      <a:pt x="46" y="602"/>
                      <a:pt x="46" y="740"/>
                    </a:cubicBezTo>
                    <a:cubicBezTo>
                      <a:pt x="0" y="833"/>
                      <a:pt x="93" y="971"/>
                      <a:pt x="231" y="1017"/>
                    </a:cubicBezTo>
                    <a:cubicBezTo>
                      <a:pt x="324" y="1017"/>
                      <a:pt x="462" y="971"/>
                      <a:pt x="508" y="833"/>
                    </a:cubicBezTo>
                    <a:cubicBezTo>
                      <a:pt x="508" y="740"/>
                      <a:pt x="508" y="648"/>
                      <a:pt x="555" y="555"/>
                    </a:cubicBezTo>
                    <a:cubicBezTo>
                      <a:pt x="555" y="417"/>
                      <a:pt x="601" y="324"/>
                      <a:pt x="601" y="186"/>
                    </a:cubicBezTo>
                    <a:cubicBezTo>
                      <a:pt x="601" y="139"/>
                      <a:pt x="555" y="93"/>
                      <a:pt x="555" y="47"/>
                    </a:cubicBezTo>
                    <a:cubicBezTo>
                      <a:pt x="508" y="1"/>
                      <a:pt x="462" y="1"/>
                      <a:pt x="416" y="1"/>
                    </a:cubicBezTo>
                    <a:close/>
                  </a:path>
                </a:pathLst>
              </a:custGeom>
              <a:solidFill>
                <a:srgbClr val="2122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91"/>
              <p:cNvSpPr/>
              <p:nvPr/>
            </p:nvSpPr>
            <p:spPr>
              <a:xfrm>
                <a:off x="3180275" y="510800"/>
                <a:ext cx="55500" cy="31225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249" fill="none" extrusionOk="0">
                    <a:moveTo>
                      <a:pt x="1" y="370"/>
                    </a:moveTo>
                    <a:cubicBezTo>
                      <a:pt x="1" y="370"/>
                      <a:pt x="1064" y="0"/>
                      <a:pt x="2219" y="1248"/>
                    </a:cubicBezTo>
                  </a:path>
                </a:pathLst>
              </a:custGeom>
              <a:noFill/>
              <a:ln w="69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91"/>
              <p:cNvSpPr/>
              <p:nvPr/>
            </p:nvSpPr>
            <p:spPr>
              <a:xfrm>
                <a:off x="3301600" y="4152725"/>
                <a:ext cx="776475" cy="1018750"/>
              </a:xfrm>
              <a:custGeom>
                <a:avLst/>
                <a:gdLst/>
                <a:ahLst/>
                <a:cxnLst/>
                <a:rect l="l" t="t" r="r" b="b"/>
                <a:pathLst>
                  <a:path w="31059" h="40750" extrusionOk="0">
                    <a:moveTo>
                      <a:pt x="11416" y="1"/>
                    </a:moveTo>
                    <a:lnTo>
                      <a:pt x="0" y="11740"/>
                    </a:lnTo>
                    <a:lnTo>
                      <a:pt x="15576" y="27084"/>
                    </a:lnTo>
                    <a:lnTo>
                      <a:pt x="12710" y="39286"/>
                    </a:lnTo>
                    <a:cubicBezTo>
                      <a:pt x="12525" y="39702"/>
                      <a:pt x="12710" y="40210"/>
                      <a:pt x="13080" y="40487"/>
                    </a:cubicBezTo>
                    <a:cubicBezTo>
                      <a:pt x="13277" y="40664"/>
                      <a:pt x="13523" y="40749"/>
                      <a:pt x="13774" y="40749"/>
                    </a:cubicBezTo>
                    <a:cubicBezTo>
                      <a:pt x="14113" y="40749"/>
                      <a:pt x="14459" y="40594"/>
                      <a:pt x="14698" y="40302"/>
                    </a:cubicBezTo>
                    <a:lnTo>
                      <a:pt x="31058" y="19597"/>
                    </a:lnTo>
                    <a:lnTo>
                      <a:pt x="25651" y="15622"/>
                    </a:lnTo>
                    <a:lnTo>
                      <a:pt x="11416" y="1"/>
                    </a:lnTo>
                    <a:close/>
                  </a:path>
                </a:pathLst>
              </a:custGeom>
              <a:solidFill>
                <a:srgbClr val="FFCB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91"/>
              <p:cNvSpPr/>
              <p:nvPr/>
            </p:nvSpPr>
            <p:spPr>
              <a:xfrm>
                <a:off x="3604325" y="4537500"/>
                <a:ext cx="543075" cy="715700"/>
              </a:xfrm>
              <a:custGeom>
                <a:avLst/>
                <a:gdLst/>
                <a:ahLst/>
                <a:cxnLst/>
                <a:rect l="l" t="t" r="r" b="b"/>
                <a:pathLst>
                  <a:path w="21723" h="28628" extrusionOk="0">
                    <a:moveTo>
                      <a:pt x="13357" y="0"/>
                    </a:moveTo>
                    <a:cubicBezTo>
                      <a:pt x="13357" y="0"/>
                      <a:pt x="9706" y="8088"/>
                      <a:pt x="3467" y="11647"/>
                    </a:cubicBezTo>
                    <a:lnTo>
                      <a:pt x="139" y="24357"/>
                    </a:lnTo>
                    <a:cubicBezTo>
                      <a:pt x="0" y="24865"/>
                      <a:pt x="416" y="26113"/>
                      <a:pt x="925" y="26806"/>
                    </a:cubicBezTo>
                    <a:cubicBezTo>
                      <a:pt x="966" y="26848"/>
                      <a:pt x="2708" y="28627"/>
                      <a:pt x="3315" y="28627"/>
                    </a:cubicBezTo>
                    <a:cubicBezTo>
                      <a:pt x="3379" y="28627"/>
                      <a:pt x="3431" y="28607"/>
                      <a:pt x="3467" y="28563"/>
                    </a:cubicBezTo>
                    <a:lnTo>
                      <a:pt x="21538" y="5177"/>
                    </a:lnTo>
                    <a:cubicBezTo>
                      <a:pt x="21722" y="4945"/>
                      <a:pt x="21676" y="4576"/>
                      <a:pt x="21445" y="4391"/>
                    </a:cubicBezTo>
                    <a:lnTo>
                      <a:pt x="13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91"/>
              <p:cNvSpPr/>
              <p:nvPr/>
            </p:nvSpPr>
            <p:spPr>
              <a:xfrm>
                <a:off x="3660925" y="4888750"/>
                <a:ext cx="83225" cy="10425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417" fill="none" extrusionOk="0">
                    <a:moveTo>
                      <a:pt x="1" y="0"/>
                    </a:moveTo>
                    <a:cubicBezTo>
                      <a:pt x="1110" y="0"/>
                      <a:pt x="2219" y="139"/>
                      <a:pt x="3329" y="416"/>
                    </a:cubicBezTo>
                  </a:path>
                </a:pathLst>
              </a:custGeom>
              <a:noFill/>
              <a:ln w="10400" cap="flat" cmpd="sng">
                <a:solidFill>
                  <a:srgbClr val="931C3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91"/>
              <p:cNvSpPr/>
              <p:nvPr/>
            </p:nvSpPr>
            <p:spPr>
              <a:xfrm>
                <a:off x="3655150" y="4932650"/>
                <a:ext cx="69350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371" fill="none" extrusionOk="0">
                    <a:moveTo>
                      <a:pt x="1" y="1"/>
                    </a:moveTo>
                    <a:cubicBezTo>
                      <a:pt x="971" y="1"/>
                      <a:pt x="1896" y="139"/>
                      <a:pt x="2774" y="370"/>
                    </a:cubicBezTo>
                  </a:path>
                </a:pathLst>
              </a:custGeom>
              <a:noFill/>
              <a:ln w="10400" cap="flat" cmpd="sng">
                <a:solidFill>
                  <a:srgbClr val="931C3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91"/>
              <p:cNvSpPr/>
              <p:nvPr/>
            </p:nvSpPr>
            <p:spPr>
              <a:xfrm>
                <a:off x="3649375" y="4967325"/>
                <a:ext cx="6357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2543" h="370" fill="none" extrusionOk="0">
                    <a:moveTo>
                      <a:pt x="1" y="0"/>
                    </a:moveTo>
                    <a:cubicBezTo>
                      <a:pt x="833" y="46"/>
                      <a:pt x="1711" y="185"/>
                      <a:pt x="2543" y="370"/>
                    </a:cubicBezTo>
                  </a:path>
                </a:pathLst>
              </a:custGeom>
              <a:noFill/>
              <a:ln w="10400" cap="flat" cmpd="sng">
                <a:solidFill>
                  <a:srgbClr val="931C3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91"/>
              <p:cNvSpPr/>
              <p:nvPr/>
            </p:nvSpPr>
            <p:spPr>
              <a:xfrm>
                <a:off x="3644750" y="4628775"/>
                <a:ext cx="465675" cy="596225"/>
              </a:xfrm>
              <a:custGeom>
                <a:avLst/>
                <a:gdLst/>
                <a:ahLst/>
                <a:cxnLst/>
                <a:rect l="l" t="t" r="r" b="b"/>
                <a:pathLst>
                  <a:path w="18627" h="23849" fill="none" extrusionOk="0">
                    <a:moveTo>
                      <a:pt x="18626" y="0"/>
                    </a:moveTo>
                    <a:lnTo>
                      <a:pt x="1" y="23849"/>
                    </a:ln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91"/>
              <p:cNvSpPr/>
              <p:nvPr/>
            </p:nvSpPr>
            <p:spPr>
              <a:xfrm>
                <a:off x="3911675" y="4576775"/>
                <a:ext cx="98225" cy="219550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8782" fill="none" extrusionOk="0">
                    <a:moveTo>
                      <a:pt x="3929" y="1"/>
                    </a:moveTo>
                    <a:cubicBezTo>
                      <a:pt x="3697" y="370"/>
                      <a:pt x="0" y="5963"/>
                      <a:pt x="2681" y="8782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91"/>
              <p:cNvSpPr/>
              <p:nvPr/>
            </p:nvSpPr>
            <p:spPr>
              <a:xfrm>
                <a:off x="3625125" y="5081700"/>
                <a:ext cx="11555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648" fill="none" extrusionOk="0">
                    <a:moveTo>
                      <a:pt x="0" y="1"/>
                    </a:moveTo>
                    <a:cubicBezTo>
                      <a:pt x="0" y="1"/>
                      <a:pt x="3374" y="139"/>
                      <a:pt x="4622" y="648"/>
                    </a:cubicBezTo>
                  </a:path>
                </a:pathLst>
              </a:custGeom>
              <a:noFill/>
              <a:ln w="10400" cap="flat" cmpd="sng">
                <a:solidFill>
                  <a:srgbClr val="931C33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91"/>
              <p:cNvSpPr/>
              <p:nvPr/>
            </p:nvSpPr>
            <p:spPr>
              <a:xfrm>
                <a:off x="2472000" y="2337550"/>
                <a:ext cx="1342625" cy="2437975"/>
              </a:xfrm>
              <a:custGeom>
                <a:avLst/>
                <a:gdLst/>
                <a:ahLst/>
                <a:cxnLst/>
                <a:rect l="l" t="t" r="r" b="b"/>
                <a:pathLst>
                  <a:path w="53705" h="97519" extrusionOk="0">
                    <a:moveTo>
                      <a:pt x="13080" y="0"/>
                    </a:moveTo>
                    <a:cubicBezTo>
                      <a:pt x="13080" y="0"/>
                      <a:pt x="1" y="40810"/>
                      <a:pt x="2727" y="55184"/>
                    </a:cubicBezTo>
                    <a:cubicBezTo>
                      <a:pt x="4021" y="61932"/>
                      <a:pt x="11693" y="68494"/>
                      <a:pt x="19781" y="76120"/>
                    </a:cubicBezTo>
                    <a:cubicBezTo>
                      <a:pt x="30920" y="86658"/>
                      <a:pt x="43167" y="97519"/>
                      <a:pt x="43167" y="97519"/>
                    </a:cubicBezTo>
                    <a:lnTo>
                      <a:pt x="53705" y="78940"/>
                    </a:lnTo>
                    <a:cubicBezTo>
                      <a:pt x="53705" y="78940"/>
                      <a:pt x="28470" y="54629"/>
                      <a:pt x="28470" y="49499"/>
                    </a:cubicBezTo>
                    <a:cubicBezTo>
                      <a:pt x="28470" y="41735"/>
                      <a:pt x="41642" y="1479"/>
                      <a:pt x="41642" y="1479"/>
                    </a:cubicBezTo>
                    <a:lnTo>
                      <a:pt x="130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91"/>
              <p:cNvSpPr/>
              <p:nvPr/>
            </p:nvSpPr>
            <p:spPr>
              <a:xfrm>
                <a:off x="3077450" y="2857500"/>
                <a:ext cx="681725" cy="1480125"/>
              </a:xfrm>
              <a:custGeom>
                <a:avLst/>
                <a:gdLst/>
                <a:ahLst/>
                <a:cxnLst/>
                <a:rect l="l" t="t" r="r" b="b"/>
                <a:pathLst>
                  <a:path w="27269" h="59205" fill="none" extrusionOk="0">
                    <a:moveTo>
                      <a:pt x="9244" y="0"/>
                    </a:moveTo>
                    <a:cubicBezTo>
                      <a:pt x="9244" y="0"/>
                      <a:pt x="0" y="24403"/>
                      <a:pt x="1063" y="29487"/>
                    </a:cubicBezTo>
                    <a:cubicBezTo>
                      <a:pt x="2173" y="34478"/>
                      <a:pt x="27268" y="59205"/>
                      <a:pt x="27268" y="59205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91"/>
              <p:cNvSpPr/>
              <p:nvPr/>
            </p:nvSpPr>
            <p:spPr>
              <a:xfrm>
                <a:off x="3156025" y="4611450"/>
                <a:ext cx="688650" cy="746425"/>
              </a:xfrm>
              <a:custGeom>
                <a:avLst/>
                <a:gdLst/>
                <a:ahLst/>
                <a:cxnLst/>
                <a:rect l="l" t="t" r="r" b="b"/>
                <a:pathLst>
                  <a:path w="27546" h="29857" extrusionOk="0">
                    <a:moveTo>
                      <a:pt x="9752" y="0"/>
                    </a:moveTo>
                    <a:lnTo>
                      <a:pt x="12155" y="22277"/>
                    </a:lnTo>
                    <a:lnTo>
                      <a:pt x="786" y="27500"/>
                    </a:lnTo>
                    <a:cubicBezTo>
                      <a:pt x="324" y="27684"/>
                      <a:pt x="0" y="28100"/>
                      <a:pt x="46" y="28609"/>
                    </a:cubicBezTo>
                    <a:cubicBezTo>
                      <a:pt x="46" y="29256"/>
                      <a:pt x="555" y="29764"/>
                      <a:pt x="1202" y="29764"/>
                    </a:cubicBezTo>
                    <a:lnTo>
                      <a:pt x="27546" y="29857"/>
                    </a:lnTo>
                    <a:lnTo>
                      <a:pt x="27361" y="23155"/>
                    </a:lnTo>
                    <a:lnTo>
                      <a:pt x="25974" y="1756"/>
                    </a:lnTo>
                    <a:lnTo>
                      <a:pt x="9752" y="0"/>
                    </a:ln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91"/>
              <p:cNvSpPr/>
              <p:nvPr/>
            </p:nvSpPr>
            <p:spPr>
              <a:xfrm>
                <a:off x="3117875" y="5168350"/>
                <a:ext cx="762625" cy="256550"/>
              </a:xfrm>
              <a:custGeom>
                <a:avLst/>
                <a:gdLst/>
                <a:ahLst/>
                <a:cxnLst/>
                <a:rect l="l" t="t" r="r" b="b"/>
                <a:pathLst>
                  <a:path w="30505" h="10262" extrusionOk="0">
                    <a:moveTo>
                      <a:pt x="13727" y="1"/>
                    </a:moveTo>
                    <a:lnTo>
                      <a:pt x="1665" y="5177"/>
                    </a:lnTo>
                    <a:cubicBezTo>
                      <a:pt x="1156" y="5408"/>
                      <a:pt x="648" y="6333"/>
                      <a:pt x="417" y="7211"/>
                    </a:cubicBezTo>
                    <a:cubicBezTo>
                      <a:pt x="371" y="7211"/>
                      <a:pt x="1" y="10261"/>
                      <a:pt x="556" y="10261"/>
                    </a:cubicBezTo>
                    <a:lnTo>
                      <a:pt x="29950" y="10261"/>
                    </a:lnTo>
                    <a:cubicBezTo>
                      <a:pt x="30227" y="10261"/>
                      <a:pt x="30504" y="9984"/>
                      <a:pt x="30504" y="9707"/>
                    </a:cubicBezTo>
                    <a:lnTo>
                      <a:pt x="28979" y="602"/>
                    </a:lnTo>
                    <a:cubicBezTo>
                      <a:pt x="28979" y="602"/>
                      <a:pt x="25800" y="1371"/>
                      <a:pt x="21812" y="1371"/>
                    </a:cubicBezTo>
                    <a:cubicBezTo>
                      <a:pt x="19242" y="1371"/>
                      <a:pt x="16336" y="1051"/>
                      <a:pt x="13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91"/>
              <p:cNvSpPr/>
              <p:nvPr/>
            </p:nvSpPr>
            <p:spPr>
              <a:xfrm>
                <a:off x="3395200" y="5175300"/>
                <a:ext cx="42775" cy="77425"/>
              </a:xfrm>
              <a:custGeom>
                <a:avLst/>
                <a:gdLst/>
                <a:ahLst/>
                <a:cxnLst/>
                <a:rect l="l" t="t" r="r" b="b"/>
                <a:pathLst>
                  <a:path w="1711" h="3097" fill="none" extrusionOk="0">
                    <a:moveTo>
                      <a:pt x="0" y="0"/>
                    </a:moveTo>
                    <a:cubicBezTo>
                      <a:pt x="693" y="971"/>
                      <a:pt x="1248" y="1988"/>
                      <a:pt x="1710" y="3097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91"/>
              <p:cNvSpPr/>
              <p:nvPr/>
            </p:nvSpPr>
            <p:spPr>
              <a:xfrm>
                <a:off x="3357050" y="5204175"/>
                <a:ext cx="34700" cy="6010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2404" fill="none" extrusionOk="0">
                    <a:moveTo>
                      <a:pt x="1" y="1"/>
                    </a:moveTo>
                    <a:cubicBezTo>
                      <a:pt x="555" y="740"/>
                      <a:pt x="1018" y="1572"/>
                      <a:pt x="1387" y="2404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91"/>
              <p:cNvSpPr/>
              <p:nvPr/>
            </p:nvSpPr>
            <p:spPr>
              <a:xfrm>
                <a:off x="3324700" y="5221500"/>
                <a:ext cx="33550" cy="5550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2220" fill="none" extrusionOk="0">
                    <a:moveTo>
                      <a:pt x="1" y="1"/>
                    </a:moveTo>
                    <a:cubicBezTo>
                      <a:pt x="509" y="694"/>
                      <a:pt x="925" y="1434"/>
                      <a:pt x="1341" y="2219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91"/>
              <p:cNvSpPr/>
              <p:nvPr/>
            </p:nvSpPr>
            <p:spPr>
              <a:xfrm>
                <a:off x="3123650" y="5371725"/>
                <a:ext cx="752225" cy="3475"/>
              </a:xfrm>
              <a:custGeom>
                <a:avLst/>
                <a:gdLst/>
                <a:ahLst/>
                <a:cxnLst/>
                <a:rect l="l" t="t" r="r" b="b"/>
                <a:pathLst>
                  <a:path w="30089" h="139" fill="none" extrusionOk="0">
                    <a:moveTo>
                      <a:pt x="30088" y="139"/>
                    </a:moveTo>
                    <a:lnTo>
                      <a:pt x="1" y="0"/>
                    </a:ln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91"/>
              <p:cNvSpPr/>
              <p:nvPr/>
            </p:nvSpPr>
            <p:spPr>
              <a:xfrm>
                <a:off x="3663250" y="5264250"/>
                <a:ext cx="191825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4392" fill="none" extrusionOk="0">
                    <a:moveTo>
                      <a:pt x="7672" y="1"/>
                    </a:moveTo>
                    <a:cubicBezTo>
                      <a:pt x="7672" y="1"/>
                      <a:pt x="601" y="140"/>
                      <a:pt x="0" y="4392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91"/>
              <p:cNvSpPr/>
              <p:nvPr/>
            </p:nvSpPr>
            <p:spPr>
              <a:xfrm>
                <a:off x="3220725" y="5271200"/>
                <a:ext cx="57800" cy="1017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4068" fill="none" extrusionOk="0">
                    <a:moveTo>
                      <a:pt x="0" y="0"/>
                    </a:moveTo>
                    <a:cubicBezTo>
                      <a:pt x="0" y="0"/>
                      <a:pt x="1941" y="2773"/>
                      <a:pt x="2311" y="4067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91"/>
              <p:cNvSpPr/>
              <p:nvPr/>
            </p:nvSpPr>
            <p:spPr>
              <a:xfrm>
                <a:off x="2750450" y="2409175"/>
                <a:ext cx="18837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5177" fill="none" extrusionOk="0">
                    <a:moveTo>
                      <a:pt x="7534" y="1"/>
                    </a:moveTo>
                    <a:cubicBezTo>
                      <a:pt x="7026" y="5177"/>
                      <a:pt x="1" y="4900"/>
                      <a:pt x="1" y="4900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91"/>
              <p:cNvSpPr/>
              <p:nvPr/>
            </p:nvSpPr>
            <p:spPr>
              <a:xfrm>
                <a:off x="3177975" y="2308650"/>
                <a:ext cx="737175" cy="2789250"/>
              </a:xfrm>
              <a:custGeom>
                <a:avLst/>
                <a:gdLst/>
                <a:ahLst/>
                <a:cxnLst/>
                <a:rect l="l" t="t" r="r" b="b"/>
                <a:pathLst>
                  <a:path w="29487" h="111570" extrusionOk="0">
                    <a:moveTo>
                      <a:pt x="28470" y="1"/>
                    </a:moveTo>
                    <a:lnTo>
                      <a:pt x="231" y="1156"/>
                    </a:lnTo>
                    <a:cubicBezTo>
                      <a:pt x="0" y="20521"/>
                      <a:pt x="6794" y="111431"/>
                      <a:pt x="6794" y="111431"/>
                    </a:cubicBezTo>
                    <a:lnTo>
                      <a:pt x="29487" y="111570"/>
                    </a:lnTo>
                    <a:lnTo>
                      <a:pt x="27777" y="15345"/>
                    </a:lnTo>
                    <a:cubicBezTo>
                      <a:pt x="27777" y="15068"/>
                      <a:pt x="27823" y="14744"/>
                      <a:pt x="27869" y="14467"/>
                    </a:cubicBezTo>
                    <a:cubicBezTo>
                      <a:pt x="28794" y="9706"/>
                      <a:pt x="28978" y="4807"/>
                      <a:pt x="284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91"/>
              <p:cNvSpPr/>
              <p:nvPr/>
            </p:nvSpPr>
            <p:spPr>
              <a:xfrm>
                <a:off x="3781100" y="2347950"/>
                <a:ext cx="71675" cy="274880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109952" fill="none" extrusionOk="0">
                    <a:moveTo>
                      <a:pt x="971" y="0"/>
                    </a:moveTo>
                    <a:cubicBezTo>
                      <a:pt x="1341" y="6655"/>
                      <a:pt x="1" y="9428"/>
                      <a:pt x="232" y="13265"/>
                    </a:cubicBezTo>
                    <a:cubicBezTo>
                      <a:pt x="2866" y="59806"/>
                      <a:pt x="2450" y="109951"/>
                      <a:pt x="2450" y="109951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91"/>
              <p:cNvSpPr/>
              <p:nvPr/>
            </p:nvSpPr>
            <p:spPr>
              <a:xfrm>
                <a:off x="3183750" y="2381450"/>
                <a:ext cx="124800" cy="2171100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86844" fill="none" extrusionOk="0">
                    <a:moveTo>
                      <a:pt x="0" y="0"/>
                    </a:moveTo>
                    <a:cubicBezTo>
                      <a:pt x="740" y="23525"/>
                      <a:pt x="4992" y="86843"/>
                      <a:pt x="4992" y="86843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91"/>
              <p:cNvSpPr/>
              <p:nvPr/>
            </p:nvSpPr>
            <p:spPr>
              <a:xfrm>
                <a:off x="3509575" y="2409175"/>
                <a:ext cx="273850" cy="176800"/>
              </a:xfrm>
              <a:custGeom>
                <a:avLst/>
                <a:gdLst/>
                <a:ahLst/>
                <a:cxnLst/>
                <a:rect l="l" t="t" r="r" b="b"/>
                <a:pathLst>
                  <a:path w="10954" h="7072" fill="none" extrusionOk="0">
                    <a:moveTo>
                      <a:pt x="1" y="1"/>
                    </a:moveTo>
                    <a:cubicBezTo>
                      <a:pt x="1988" y="5778"/>
                      <a:pt x="10954" y="7072"/>
                      <a:pt x="10954" y="7072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91"/>
              <p:cNvSpPr/>
              <p:nvPr/>
            </p:nvSpPr>
            <p:spPr>
              <a:xfrm>
                <a:off x="3106325" y="2409175"/>
                <a:ext cx="87850" cy="288875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1555" fill="none" extrusionOk="0">
                    <a:moveTo>
                      <a:pt x="370" y="1"/>
                    </a:moveTo>
                    <a:cubicBezTo>
                      <a:pt x="1" y="5778"/>
                      <a:pt x="324" y="9475"/>
                      <a:pt x="648" y="10400"/>
                    </a:cubicBezTo>
                    <a:cubicBezTo>
                      <a:pt x="833" y="10954"/>
                      <a:pt x="2358" y="11185"/>
                      <a:pt x="3513" y="11555"/>
                    </a:cubicBez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91"/>
              <p:cNvSpPr/>
              <p:nvPr/>
            </p:nvSpPr>
            <p:spPr>
              <a:xfrm>
                <a:off x="3338575" y="4973100"/>
                <a:ext cx="5754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3017" h="1" fill="none" extrusionOk="0">
                    <a:moveTo>
                      <a:pt x="0" y="0"/>
                    </a:moveTo>
                    <a:lnTo>
                      <a:pt x="23017" y="0"/>
                    </a:lnTo>
                  </a:path>
                </a:pathLst>
              </a:custGeom>
              <a:noFill/>
              <a:ln w="1040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91"/>
              <p:cNvSpPr/>
              <p:nvPr/>
            </p:nvSpPr>
            <p:spPr>
              <a:xfrm>
                <a:off x="2007525" y="976425"/>
                <a:ext cx="940525" cy="974875"/>
              </a:xfrm>
              <a:custGeom>
                <a:avLst/>
                <a:gdLst/>
                <a:ahLst/>
                <a:cxnLst/>
                <a:rect l="l" t="t" r="r" b="b"/>
                <a:pathLst>
                  <a:path w="37621" h="38995" extrusionOk="0">
                    <a:moveTo>
                      <a:pt x="9059" y="1"/>
                    </a:moveTo>
                    <a:lnTo>
                      <a:pt x="0" y="5362"/>
                    </a:lnTo>
                    <a:cubicBezTo>
                      <a:pt x="0" y="5362"/>
                      <a:pt x="12802" y="28286"/>
                      <a:pt x="18626" y="34988"/>
                    </a:cubicBezTo>
                    <a:cubicBezTo>
                      <a:pt x="20334" y="36974"/>
                      <a:pt x="22008" y="38994"/>
                      <a:pt x="24529" y="38994"/>
                    </a:cubicBezTo>
                    <a:cubicBezTo>
                      <a:pt x="24940" y="38994"/>
                      <a:pt x="25375" y="38940"/>
                      <a:pt x="25836" y="38824"/>
                    </a:cubicBezTo>
                    <a:cubicBezTo>
                      <a:pt x="32306" y="37067"/>
                      <a:pt x="37621" y="14559"/>
                      <a:pt x="37621" y="14559"/>
                    </a:cubicBezTo>
                    <a:lnTo>
                      <a:pt x="27130" y="6656"/>
                    </a:lnTo>
                    <a:lnTo>
                      <a:pt x="23802" y="16316"/>
                    </a:lnTo>
                    <a:lnTo>
                      <a:pt x="9059" y="1"/>
                    </a:ln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91"/>
              <p:cNvSpPr/>
              <p:nvPr/>
            </p:nvSpPr>
            <p:spPr>
              <a:xfrm>
                <a:off x="2755075" y="848175"/>
                <a:ext cx="1219000" cy="1576050"/>
              </a:xfrm>
              <a:custGeom>
                <a:avLst/>
                <a:gdLst/>
                <a:ahLst/>
                <a:cxnLst/>
                <a:rect l="l" t="t" r="r" b="b"/>
                <a:pathLst>
                  <a:path w="48760" h="63042" extrusionOk="0">
                    <a:moveTo>
                      <a:pt x="25975" y="1"/>
                    </a:moveTo>
                    <a:cubicBezTo>
                      <a:pt x="25975" y="1"/>
                      <a:pt x="23156" y="2774"/>
                      <a:pt x="19504" y="2774"/>
                    </a:cubicBezTo>
                    <a:cubicBezTo>
                      <a:pt x="14929" y="2774"/>
                      <a:pt x="14097" y="1110"/>
                      <a:pt x="14097" y="1110"/>
                    </a:cubicBezTo>
                    <a:cubicBezTo>
                      <a:pt x="14097" y="1110"/>
                      <a:pt x="3375" y="4669"/>
                      <a:pt x="2034" y="20337"/>
                    </a:cubicBezTo>
                    <a:cubicBezTo>
                      <a:pt x="1" y="44462"/>
                      <a:pt x="1" y="63041"/>
                      <a:pt x="1" y="63041"/>
                    </a:cubicBezTo>
                    <a:lnTo>
                      <a:pt x="46495" y="63041"/>
                    </a:lnTo>
                    <a:cubicBezTo>
                      <a:pt x="46495" y="63041"/>
                      <a:pt x="48760" y="4900"/>
                      <a:pt x="259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91"/>
              <p:cNvSpPr/>
              <p:nvPr/>
            </p:nvSpPr>
            <p:spPr>
              <a:xfrm>
                <a:off x="2959600" y="1385450"/>
                <a:ext cx="992525" cy="778625"/>
              </a:xfrm>
              <a:custGeom>
                <a:avLst/>
                <a:gdLst/>
                <a:ahLst/>
                <a:cxnLst/>
                <a:rect l="l" t="t" r="r" b="b"/>
                <a:pathLst>
                  <a:path w="39701" h="31145" extrusionOk="0">
                    <a:moveTo>
                      <a:pt x="39192" y="1"/>
                    </a:moveTo>
                    <a:lnTo>
                      <a:pt x="22369" y="833"/>
                    </a:lnTo>
                    <a:cubicBezTo>
                      <a:pt x="22369" y="833"/>
                      <a:pt x="23432" y="15530"/>
                      <a:pt x="21676" y="16454"/>
                    </a:cubicBezTo>
                    <a:cubicBezTo>
                      <a:pt x="20382" y="17194"/>
                      <a:pt x="139" y="19459"/>
                      <a:pt x="139" y="19459"/>
                    </a:cubicBezTo>
                    <a:lnTo>
                      <a:pt x="0" y="30782"/>
                    </a:lnTo>
                    <a:cubicBezTo>
                      <a:pt x="0" y="30782"/>
                      <a:pt x="5406" y="31144"/>
                      <a:pt x="12117" y="31144"/>
                    </a:cubicBezTo>
                    <a:cubicBezTo>
                      <a:pt x="22184" y="31144"/>
                      <a:pt x="35190" y="30329"/>
                      <a:pt x="37297" y="26252"/>
                    </a:cubicBezTo>
                    <a:cubicBezTo>
                      <a:pt x="39701" y="21585"/>
                      <a:pt x="39331" y="10030"/>
                      <a:pt x="39192" y="1"/>
                    </a:cubicBez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91"/>
              <p:cNvSpPr/>
              <p:nvPr/>
            </p:nvSpPr>
            <p:spPr>
              <a:xfrm>
                <a:off x="2581775" y="868025"/>
                <a:ext cx="525725" cy="586775"/>
              </a:xfrm>
              <a:custGeom>
                <a:avLst/>
                <a:gdLst/>
                <a:ahLst/>
                <a:cxnLst/>
                <a:rect l="l" t="t" r="r" b="b"/>
                <a:pathLst>
                  <a:path w="21029" h="23471" extrusionOk="0">
                    <a:moveTo>
                      <a:pt x="17128" y="1"/>
                    </a:moveTo>
                    <a:cubicBezTo>
                      <a:pt x="11734" y="1"/>
                      <a:pt x="7255" y="1944"/>
                      <a:pt x="5269" y="5955"/>
                    </a:cubicBezTo>
                    <a:cubicBezTo>
                      <a:pt x="3143" y="10299"/>
                      <a:pt x="0" y="18341"/>
                      <a:pt x="0" y="18341"/>
                    </a:cubicBezTo>
                    <a:lnTo>
                      <a:pt x="17008" y="23471"/>
                    </a:lnTo>
                    <a:lnTo>
                      <a:pt x="21029" y="316"/>
                    </a:lnTo>
                    <a:cubicBezTo>
                      <a:pt x="19692" y="106"/>
                      <a:pt x="18385" y="1"/>
                      <a:pt x="1712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91"/>
              <p:cNvSpPr/>
              <p:nvPr/>
            </p:nvSpPr>
            <p:spPr>
              <a:xfrm>
                <a:off x="2652250" y="1851100"/>
                <a:ext cx="500325" cy="343200"/>
              </a:xfrm>
              <a:custGeom>
                <a:avLst/>
                <a:gdLst/>
                <a:ahLst/>
                <a:cxnLst/>
                <a:rect l="l" t="t" r="r" b="b"/>
                <a:pathLst>
                  <a:path w="20013" h="13728" extrusionOk="0">
                    <a:moveTo>
                      <a:pt x="20012" y="1"/>
                    </a:moveTo>
                    <a:cubicBezTo>
                      <a:pt x="20012" y="1"/>
                      <a:pt x="9105" y="786"/>
                      <a:pt x="4160" y="1387"/>
                    </a:cubicBezTo>
                    <a:cubicBezTo>
                      <a:pt x="2589" y="1572"/>
                      <a:pt x="879" y="2311"/>
                      <a:pt x="1479" y="3837"/>
                    </a:cubicBezTo>
                    <a:cubicBezTo>
                      <a:pt x="324" y="4530"/>
                      <a:pt x="185" y="5639"/>
                      <a:pt x="971" y="6702"/>
                    </a:cubicBezTo>
                    <a:cubicBezTo>
                      <a:pt x="0" y="7580"/>
                      <a:pt x="231" y="9105"/>
                      <a:pt x="1341" y="9660"/>
                    </a:cubicBezTo>
                    <a:cubicBezTo>
                      <a:pt x="463" y="10353"/>
                      <a:pt x="93" y="11370"/>
                      <a:pt x="1294" y="12387"/>
                    </a:cubicBezTo>
                    <a:cubicBezTo>
                      <a:pt x="2404" y="13080"/>
                      <a:pt x="3605" y="13542"/>
                      <a:pt x="4899" y="13727"/>
                    </a:cubicBezTo>
                    <a:cubicBezTo>
                      <a:pt x="5824" y="13727"/>
                      <a:pt x="4899" y="12341"/>
                      <a:pt x="3929" y="11740"/>
                    </a:cubicBezTo>
                    <a:cubicBezTo>
                      <a:pt x="4360" y="11709"/>
                      <a:pt x="4797" y="11694"/>
                      <a:pt x="5237" y="11694"/>
                    </a:cubicBezTo>
                    <a:cubicBezTo>
                      <a:pt x="6116" y="11694"/>
                      <a:pt x="7010" y="11755"/>
                      <a:pt x="7904" y="11878"/>
                    </a:cubicBezTo>
                    <a:lnTo>
                      <a:pt x="14697" y="12248"/>
                    </a:lnTo>
                    <a:lnTo>
                      <a:pt x="20012" y="1"/>
                    </a:ln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91"/>
              <p:cNvSpPr/>
              <p:nvPr/>
            </p:nvSpPr>
            <p:spPr>
              <a:xfrm>
                <a:off x="2685750" y="2070350"/>
                <a:ext cx="82075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937" extrusionOk="0">
                    <a:moveTo>
                      <a:pt x="2427" y="0"/>
                    </a:moveTo>
                    <a:cubicBezTo>
                      <a:pt x="2138" y="0"/>
                      <a:pt x="1849" y="35"/>
                      <a:pt x="1572" y="104"/>
                    </a:cubicBezTo>
                    <a:cubicBezTo>
                      <a:pt x="971" y="243"/>
                      <a:pt x="463" y="520"/>
                      <a:pt x="1" y="936"/>
                    </a:cubicBezTo>
                    <a:lnTo>
                      <a:pt x="1665" y="520"/>
                    </a:lnTo>
                    <a:cubicBezTo>
                      <a:pt x="2173" y="428"/>
                      <a:pt x="2728" y="289"/>
                      <a:pt x="3282" y="104"/>
                    </a:cubicBezTo>
                    <a:cubicBezTo>
                      <a:pt x="3005" y="35"/>
                      <a:pt x="2716" y="0"/>
                      <a:pt x="2427" y="0"/>
                    </a:cubicBezTo>
                    <a:close/>
                  </a:path>
                </a:pathLst>
              </a:custGeom>
              <a:solidFill>
                <a:srgbClr val="C45F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91"/>
              <p:cNvSpPr/>
              <p:nvPr/>
            </p:nvSpPr>
            <p:spPr>
              <a:xfrm>
                <a:off x="2673050" y="1997550"/>
                <a:ext cx="82050" cy="234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937" extrusionOk="0">
                    <a:moveTo>
                      <a:pt x="2386" y="1"/>
                    </a:moveTo>
                    <a:cubicBezTo>
                      <a:pt x="2092" y="1"/>
                      <a:pt x="1803" y="35"/>
                      <a:pt x="1525" y="105"/>
                    </a:cubicBezTo>
                    <a:cubicBezTo>
                      <a:pt x="971" y="197"/>
                      <a:pt x="416" y="521"/>
                      <a:pt x="0" y="937"/>
                    </a:cubicBezTo>
                    <a:lnTo>
                      <a:pt x="1618" y="521"/>
                    </a:lnTo>
                    <a:cubicBezTo>
                      <a:pt x="2173" y="382"/>
                      <a:pt x="2681" y="290"/>
                      <a:pt x="3282" y="105"/>
                    </a:cubicBezTo>
                    <a:cubicBezTo>
                      <a:pt x="2981" y="35"/>
                      <a:pt x="2681" y="1"/>
                      <a:pt x="2386" y="1"/>
                    </a:cubicBezTo>
                    <a:close/>
                  </a:path>
                </a:pathLst>
              </a:custGeom>
              <a:solidFill>
                <a:srgbClr val="C45F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91"/>
              <p:cNvSpPr/>
              <p:nvPr/>
            </p:nvSpPr>
            <p:spPr>
              <a:xfrm>
                <a:off x="2692675" y="1928725"/>
                <a:ext cx="820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732" extrusionOk="0">
                    <a:moveTo>
                      <a:pt x="2306" y="1"/>
                    </a:moveTo>
                    <a:cubicBezTo>
                      <a:pt x="2068" y="1"/>
                      <a:pt x="1824" y="27"/>
                      <a:pt x="1572" y="85"/>
                    </a:cubicBezTo>
                    <a:cubicBezTo>
                      <a:pt x="1018" y="131"/>
                      <a:pt x="463" y="362"/>
                      <a:pt x="1" y="732"/>
                    </a:cubicBezTo>
                    <a:cubicBezTo>
                      <a:pt x="602" y="639"/>
                      <a:pt x="1110" y="593"/>
                      <a:pt x="1665" y="501"/>
                    </a:cubicBezTo>
                    <a:cubicBezTo>
                      <a:pt x="2219" y="408"/>
                      <a:pt x="2774" y="269"/>
                      <a:pt x="3282" y="131"/>
                    </a:cubicBezTo>
                    <a:cubicBezTo>
                      <a:pt x="2960" y="50"/>
                      <a:pt x="2638" y="1"/>
                      <a:pt x="2306" y="1"/>
                    </a:cubicBezTo>
                    <a:close/>
                  </a:path>
                </a:pathLst>
              </a:custGeom>
              <a:solidFill>
                <a:srgbClr val="C45F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91"/>
              <p:cNvSpPr/>
              <p:nvPr/>
            </p:nvSpPr>
            <p:spPr>
              <a:xfrm>
                <a:off x="3404425" y="847775"/>
                <a:ext cx="576600" cy="665975"/>
              </a:xfrm>
              <a:custGeom>
                <a:avLst/>
                <a:gdLst/>
                <a:ahLst/>
                <a:cxnLst/>
                <a:rect l="l" t="t" r="r" b="b"/>
                <a:pathLst>
                  <a:path w="23064" h="26639" extrusionOk="0">
                    <a:moveTo>
                      <a:pt x="926" y="1"/>
                    </a:moveTo>
                    <a:cubicBezTo>
                      <a:pt x="338" y="1"/>
                      <a:pt x="1" y="17"/>
                      <a:pt x="1" y="17"/>
                    </a:cubicBezTo>
                    <a:lnTo>
                      <a:pt x="2912" y="14945"/>
                    </a:lnTo>
                    <a:lnTo>
                      <a:pt x="3883" y="26638"/>
                    </a:lnTo>
                    <a:lnTo>
                      <a:pt x="23063" y="25436"/>
                    </a:lnTo>
                    <a:cubicBezTo>
                      <a:pt x="23063" y="25436"/>
                      <a:pt x="22647" y="15407"/>
                      <a:pt x="19366" y="7874"/>
                    </a:cubicBezTo>
                    <a:cubicBezTo>
                      <a:pt x="16211" y="539"/>
                      <a:pt x="4343" y="1"/>
                      <a:pt x="9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91"/>
              <p:cNvSpPr/>
              <p:nvPr/>
            </p:nvSpPr>
            <p:spPr>
              <a:xfrm>
                <a:off x="3479525" y="1246800"/>
                <a:ext cx="22000" cy="266950"/>
              </a:xfrm>
              <a:custGeom>
                <a:avLst/>
                <a:gdLst/>
                <a:ahLst/>
                <a:cxnLst/>
                <a:rect l="l" t="t" r="r" b="b"/>
                <a:pathLst>
                  <a:path w="880" h="10678" fill="none" extrusionOk="0">
                    <a:moveTo>
                      <a:pt x="879" y="10677"/>
                    </a:moveTo>
                    <a:cubicBezTo>
                      <a:pt x="324" y="4022"/>
                      <a:pt x="1" y="1"/>
                      <a:pt x="1" y="1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91"/>
              <p:cNvSpPr/>
              <p:nvPr/>
            </p:nvSpPr>
            <p:spPr>
              <a:xfrm>
                <a:off x="2802450" y="1135875"/>
                <a:ext cx="55500" cy="25770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10308" fill="none" extrusionOk="0">
                    <a:moveTo>
                      <a:pt x="1" y="10307"/>
                    </a:moveTo>
                    <a:cubicBezTo>
                      <a:pt x="1" y="10307"/>
                      <a:pt x="833" y="2497"/>
                      <a:pt x="2219" y="1"/>
                    </a:cubicBezTo>
                  </a:path>
                </a:pathLst>
              </a:custGeom>
              <a:noFill/>
              <a:ln w="10400" cap="flat" cmpd="sng">
                <a:solidFill>
                  <a:schemeClr val="accent1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91"/>
              <p:cNvSpPr/>
              <p:nvPr/>
            </p:nvSpPr>
            <p:spPr>
              <a:xfrm>
                <a:off x="2602575" y="1384300"/>
                <a:ext cx="124800" cy="21377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8551" fill="none" extrusionOk="0">
                    <a:moveTo>
                      <a:pt x="0" y="1"/>
                    </a:moveTo>
                    <a:cubicBezTo>
                      <a:pt x="0" y="1"/>
                      <a:pt x="4437" y="5177"/>
                      <a:pt x="4992" y="8551"/>
                    </a:cubicBezTo>
                  </a:path>
                </a:pathLst>
              </a:custGeom>
              <a:noFill/>
              <a:ln w="10400" cap="flat" cmpd="sng">
                <a:solidFill>
                  <a:srgbClr val="EF977F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91"/>
              <p:cNvSpPr/>
              <p:nvPr/>
            </p:nvSpPr>
            <p:spPr>
              <a:xfrm>
                <a:off x="1887350" y="764550"/>
                <a:ext cx="474900" cy="549300"/>
              </a:xfrm>
              <a:custGeom>
                <a:avLst/>
                <a:gdLst/>
                <a:ahLst/>
                <a:cxnLst/>
                <a:rect l="l" t="t" r="r" b="b"/>
                <a:pathLst>
                  <a:path w="18996" h="21972" extrusionOk="0">
                    <a:moveTo>
                      <a:pt x="4612" y="0"/>
                    </a:moveTo>
                    <a:cubicBezTo>
                      <a:pt x="4582" y="0"/>
                      <a:pt x="4554" y="6"/>
                      <a:pt x="4530" y="18"/>
                    </a:cubicBezTo>
                    <a:cubicBezTo>
                      <a:pt x="3467" y="527"/>
                      <a:pt x="7395" y="5934"/>
                      <a:pt x="7395" y="5934"/>
                    </a:cubicBezTo>
                    <a:cubicBezTo>
                      <a:pt x="7395" y="5934"/>
                      <a:pt x="3290" y="884"/>
                      <a:pt x="2121" y="884"/>
                    </a:cubicBezTo>
                    <a:cubicBezTo>
                      <a:pt x="2050" y="884"/>
                      <a:pt x="1990" y="903"/>
                      <a:pt x="1942" y="943"/>
                    </a:cubicBezTo>
                    <a:cubicBezTo>
                      <a:pt x="1433" y="1497"/>
                      <a:pt x="4761" y="5934"/>
                      <a:pt x="5824" y="7829"/>
                    </a:cubicBezTo>
                    <a:cubicBezTo>
                      <a:pt x="4551" y="6089"/>
                      <a:pt x="2186" y="3608"/>
                      <a:pt x="1379" y="3608"/>
                    </a:cubicBezTo>
                    <a:cubicBezTo>
                      <a:pt x="1307" y="3608"/>
                      <a:pt x="1248" y="3628"/>
                      <a:pt x="1202" y="3669"/>
                    </a:cubicBezTo>
                    <a:cubicBezTo>
                      <a:pt x="601" y="4224"/>
                      <a:pt x="2820" y="7321"/>
                      <a:pt x="4391" y="9770"/>
                    </a:cubicBezTo>
                    <a:cubicBezTo>
                      <a:pt x="3372" y="8454"/>
                      <a:pt x="1457" y="6202"/>
                      <a:pt x="722" y="6202"/>
                    </a:cubicBezTo>
                    <a:cubicBezTo>
                      <a:pt x="656" y="6202"/>
                      <a:pt x="600" y="6220"/>
                      <a:pt x="555" y="6258"/>
                    </a:cubicBezTo>
                    <a:cubicBezTo>
                      <a:pt x="1" y="6720"/>
                      <a:pt x="4853" y="14669"/>
                      <a:pt x="9706" y="21971"/>
                    </a:cubicBezTo>
                    <a:lnTo>
                      <a:pt x="18996" y="14207"/>
                    </a:lnTo>
                    <a:cubicBezTo>
                      <a:pt x="16426" y="11040"/>
                      <a:pt x="9890" y="1265"/>
                      <a:pt x="9030" y="1265"/>
                    </a:cubicBezTo>
                    <a:cubicBezTo>
                      <a:pt x="9024" y="1265"/>
                      <a:pt x="9018" y="1265"/>
                      <a:pt x="9013" y="1266"/>
                    </a:cubicBezTo>
                    <a:cubicBezTo>
                      <a:pt x="8181" y="1451"/>
                      <a:pt x="10261" y="5102"/>
                      <a:pt x="9568" y="5102"/>
                    </a:cubicBezTo>
                    <a:cubicBezTo>
                      <a:pt x="8942" y="5102"/>
                      <a:pt x="5506" y="0"/>
                      <a:pt x="4612" y="0"/>
                    </a:cubicBezTo>
                    <a:close/>
                  </a:path>
                </a:pathLst>
              </a:custGeom>
              <a:solidFill>
                <a:srgbClr val="F49C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91"/>
              <p:cNvSpPr/>
              <p:nvPr/>
            </p:nvSpPr>
            <p:spPr>
              <a:xfrm>
                <a:off x="2034100" y="1029575"/>
                <a:ext cx="99375" cy="80925"/>
              </a:xfrm>
              <a:custGeom>
                <a:avLst/>
                <a:gdLst/>
                <a:ahLst/>
                <a:cxnLst/>
                <a:rect l="l" t="t" r="r" b="b"/>
                <a:pathLst>
                  <a:path w="3975" h="3237" fill="none" extrusionOk="0">
                    <a:moveTo>
                      <a:pt x="0" y="1"/>
                    </a:moveTo>
                    <a:cubicBezTo>
                      <a:pt x="1618" y="694"/>
                      <a:pt x="3004" y="1803"/>
                      <a:pt x="3975" y="3236"/>
                    </a:cubicBezTo>
                  </a:path>
                </a:pathLst>
              </a:custGeom>
              <a:noFill/>
              <a:ln w="10400" cap="flat" cmpd="sng">
                <a:solidFill>
                  <a:srgbClr val="C45F4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91"/>
              <p:cNvSpPr/>
              <p:nvPr/>
            </p:nvSpPr>
            <p:spPr>
              <a:xfrm>
                <a:off x="2148475" y="936000"/>
                <a:ext cx="58950" cy="108625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4345" fill="none" extrusionOk="0">
                    <a:moveTo>
                      <a:pt x="1" y="0"/>
                    </a:moveTo>
                    <a:cubicBezTo>
                      <a:pt x="139" y="1710"/>
                      <a:pt x="971" y="3282"/>
                      <a:pt x="2358" y="4345"/>
                    </a:cubicBezTo>
                  </a:path>
                </a:pathLst>
              </a:custGeom>
              <a:noFill/>
              <a:ln w="10400" cap="flat" cmpd="sng">
                <a:solidFill>
                  <a:srgbClr val="C45F47"/>
                </a:solidFill>
                <a:prstDash val="solid"/>
                <a:miter lim="4621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91"/>
              <p:cNvSpPr/>
              <p:nvPr/>
            </p:nvSpPr>
            <p:spPr>
              <a:xfrm>
                <a:off x="2841750" y="829375"/>
                <a:ext cx="76275" cy="145925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5837" extrusionOk="0">
                    <a:moveTo>
                      <a:pt x="2304" y="0"/>
                    </a:moveTo>
                    <a:cubicBezTo>
                      <a:pt x="2090" y="0"/>
                      <a:pt x="1872" y="48"/>
                      <a:pt x="1664" y="152"/>
                    </a:cubicBezTo>
                    <a:cubicBezTo>
                      <a:pt x="555" y="845"/>
                      <a:pt x="0" y="3665"/>
                      <a:pt x="139" y="5051"/>
                    </a:cubicBezTo>
                    <a:cubicBezTo>
                      <a:pt x="185" y="5421"/>
                      <a:pt x="324" y="5837"/>
                      <a:pt x="601" y="5837"/>
                    </a:cubicBezTo>
                    <a:cubicBezTo>
                      <a:pt x="878" y="5837"/>
                      <a:pt x="1017" y="5559"/>
                      <a:pt x="1155" y="5328"/>
                    </a:cubicBezTo>
                    <a:cubicBezTo>
                      <a:pt x="1756" y="4358"/>
                      <a:pt x="2080" y="2463"/>
                      <a:pt x="2588" y="1446"/>
                    </a:cubicBezTo>
                    <a:lnTo>
                      <a:pt x="3050" y="198"/>
                    </a:lnTo>
                    <a:cubicBezTo>
                      <a:pt x="2822" y="71"/>
                      <a:pt x="2565" y="0"/>
                      <a:pt x="2304" y="0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91"/>
              <p:cNvSpPr/>
              <p:nvPr/>
            </p:nvSpPr>
            <p:spPr>
              <a:xfrm>
                <a:off x="2882175" y="821750"/>
                <a:ext cx="101700" cy="161750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6470" extrusionOk="0">
                    <a:moveTo>
                      <a:pt x="2497" y="0"/>
                    </a:moveTo>
                    <a:cubicBezTo>
                      <a:pt x="2024" y="0"/>
                      <a:pt x="1645" y="177"/>
                      <a:pt x="1433" y="365"/>
                    </a:cubicBezTo>
                    <a:cubicBezTo>
                      <a:pt x="324" y="1289"/>
                      <a:pt x="1" y="4339"/>
                      <a:pt x="278" y="5772"/>
                    </a:cubicBezTo>
                    <a:cubicBezTo>
                      <a:pt x="321" y="6121"/>
                      <a:pt x="529" y="6469"/>
                      <a:pt x="785" y="6469"/>
                    </a:cubicBezTo>
                    <a:cubicBezTo>
                      <a:pt x="801" y="6469"/>
                      <a:pt x="817" y="6468"/>
                      <a:pt x="833" y="6465"/>
                    </a:cubicBezTo>
                    <a:cubicBezTo>
                      <a:pt x="1156" y="6419"/>
                      <a:pt x="1248" y="6142"/>
                      <a:pt x="1433" y="5818"/>
                    </a:cubicBezTo>
                    <a:cubicBezTo>
                      <a:pt x="1896" y="4755"/>
                      <a:pt x="2080" y="2675"/>
                      <a:pt x="2543" y="1566"/>
                    </a:cubicBezTo>
                    <a:lnTo>
                      <a:pt x="4068" y="642"/>
                    </a:lnTo>
                    <a:cubicBezTo>
                      <a:pt x="3500" y="165"/>
                      <a:pt x="2954" y="0"/>
                      <a:pt x="2497" y="0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91"/>
              <p:cNvSpPr/>
              <p:nvPr/>
            </p:nvSpPr>
            <p:spPr>
              <a:xfrm>
                <a:off x="2923775" y="821400"/>
                <a:ext cx="83225" cy="16925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6770" extrusionOk="0">
                    <a:moveTo>
                      <a:pt x="1902" y="1"/>
                    </a:moveTo>
                    <a:cubicBezTo>
                      <a:pt x="1700" y="1"/>
                      <a:pt x="1528" y="41"/>
                      <a:pt x="1433" y="147"/>
                    </a:cubicBezTo>
                    <a:cubicBezTo>
                      <a:pt x="370" y="1164"/>
                      <a:pt x="0" y="4677"/>
                      <a:pt x="416" y="6110"/>
                    </a:cubicBezTo>
                    <a:cubicBezTo>
                      <a:pt x="500" y="6402"/>
                      <a:pt x="697" y="6770"/>
                      <a:pt x="938" y="6770"/>
                    </a:cubicBezTo>
                    <a:cubicBezTo>
                      <a:pt x="964" y="6770"/>
                      <a:pt x="990" y="6765"/>
                      <a:pt x="1017" y="6757"/>
                    </a:cubicBezTo>
                    <a:cubicBezTo>
                      <a:pt x="1341" y="6710"/>
                      <a:pt x="1433" y="6387"/>
                      <a:pt x="1526" y="6110"/>
                    </a:cubicBezTo>
                    <a:cubicBezTo>
                      <a:pt x="1942" y="4954"/>
                      <a:pt x="1988" y="2874"/>
                      <a:pt x="2358" y="1719"/>
                    </a:cubicBezTo>
                    <a:lnTo>
                      <a:pt x="3328" y="332"/>
                    </a:lnTo>
                    <a:cubicBezTo>
                      <a:pt x="3328" y="332"/>
                      <a:pt x="2486" y="1"/>
                      <a:pt x="1902" y="1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91"/>
              <p:cNvSpPr/>
              <p:nvPr/>
            </p:nvSpPr>
            <p:spPr>
              <a:xfrm>
                <a:off x="2964225" y="825050"/>
                <a:ext cx="143275" cy="158675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6347" extrusionOk="0">
                    <a:moveTo>
                      <a:pt x="1856" y="1"/>
                    </a:moveTo>
                    <a:cubicBezTo>
                      <a:pt x="1418" y="1"/>
                      <a:pt x="1027" y="145"/>
                      <a:pt x="786" y="602"/>
                    </a:cubicBezTo>
                    <a:cubicBezTo>
                      <a:pt x="0" y="1943"/>
                      <a:pt x="277" y="4253"/>
                      <a:pt x="693" y="5686"/>
                    </a:cubicBezTo>
                    <a:cubicBezTo>
                      <a:pt x="777" y="5979"/>
                      <a:pt x="974" y="6346"/>
                      <a:pt x="1215" y="6346"/>
                    </a:cubicBezTo>
                    <a:cubicBezTo>
                      <a:pt x="1241" y="6346"/>
                      <a:pt x="1267" y="6342"/>
                      <a:pt x="1294" y="6333"/>
                    </a:cubicBezTo>
                    <a:cubicBezTo>
                      <a:pt x="1525" y="6287"/>
                      <a:pt x="1618" y="5964"/>
                      <a:pt x="1710" y="5686"/>
                    </a:cubicBezTo>
                    <a:cubicBezTo>
                      <a:pt x="1983" y="5049"/>
                      <a:pt x="1898" y="2033"/>
                      <a:pt x="2735" y="2033"/>
                    </a:cubicBezTo>
                    <a:cubicBezTo>
                      <a:pt x="2747" y="2033"/>
                      <a:pt x="2760" y="2034"/>
                      <a:pt x="2773" y="2035"/>
                    </a:cubicBezTo>
                    <a:cubicBezTo>
                      <a:pt x="2542" y="2543"/>
                      <a:pt x="2403" y="3098"/>
                      <a:pt x="2357" y="3699"/>
                    </a:cubicBezTo>
                    <a:cubicBezTo>
                      <a:pt x="2357" y="3838"/>
                      <a:pt x="2357" y="4022"/>
                      <a:pt x="2496" y="4069"/>
                    </a:cubicBezTo>
                    <a:cubicBezTo>
                      <a:pt x="2528" y="4090"/>
                      <a:pt x="2560" y="4099"/>
                      <a:pt x="2592" y="4099"/>
                    </a:cubicBezTo>
                    <a:cubicBezTo>
                      <a:pt x="2696" y="4099"/>
                      <a:pt x="2795" y="4001"/>
                      <a:pt x="2865" y="3930"/>
                    </a:cubicBezTo>
                    <a:cubicBezTo>
                      <a:pt x="3374" y="3422"/>
                      <a:pt x="3975" y="3006"/>
                      <a:pt x="4576" y="2636"/>
                    </a:cubicBezTo>
                    <a:cubicBezTo>
                      <a:pt x="4945" y="2405"/>
                      <a:pt x="5731" y="2035"/>
                      <a:pt x="5731" y="2035"/>
                    </a:cubicBezTo>
                    <a:cubicBezTo>
                      <a:pt x="5731" y="2035"/>
                      <a:pt x="4206" y="510"/>
                      <a:pt x="3097" y="233"/>
                    </a:cubicBezTo>
                    <a:cubicBezTo>
                      <a:pt x="2698" y="122"/>
                      <a:pt x="2258" y="1"/>
                      <a:pt x="1856" y="1"/>
                    </a:cubicBezTo>
                    <a:close/>
                  </a:path>
                </a:pathLst>
              </a:custGeom>
              <a:solidFill>
                <a:srgbClr val="A34D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91"/>
              <p:cNvSpPr/>
              <p:nvPr/>
            </p:nvSpPr>
            <p:spPr>
              <a:xfrm>
                <a:off x="2966525" y="827900"/>
                <a:ext cx="29400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3174" extrusionOk="0">
                    <a:moveTo>
                      <a:pt x="1027" y="1"/>
                    </a:moveTo>
                    <a:cubicBezTo>
                      <a:pt x="1008" y="1"/>
                      <a:pt x="989" y="8"/>
                      <a:pt x="971" y="26"/>
                    </a:cubicBezTo>
                    <a:lnTo>
                      <a:pt x="1017" y="26"/>
                    </a:lnTo>
                    <a:cubicBezTo>
                      <a:pt x="509" y="303"/>
                      <a:pt x="139" y="812"/>
                      <a:pt x="47" y="1366"/>
                    </a:cubicBezTo>
                    <a:cubicBezTo>
                      <a:pt x="0" y="1690"/>
                      <a:pt x="0" y="1967"/>
                      <a:pt x="0" y="2245"/>
                    </a:cubicBezTo>
                    <a:cubicBezTo>
                      <a:pt x="0" y="2383"/>
                      <a:pt x="0" y="2568"/>
                      <a:pt x="0" y="2707"/>
                    </a:cubicBezTo>
                    <a:cubicBezTo>
                      <a:pt x="0" y="2845"/>
                      <a:pt x="0" y="2984"/>
                      <a:pt x="47" y="3123"/>
                    </a:cubicBezTo>
                    <a:cubicBezTo>
                      <a:pt x="64" y="3158"/>
                      <a:pt x="102" y="3173"/>
                      <a:pt x="142" y="3173"/>
                    </a:cubicBezTo>
                    <a:cubicBezTo>
                      <a:pt x="207" y="3173"/>
                      <a:pt x="278" y="3134"/>
                      <a:pt x="278" y="3076"/>
                    </a:cubicBezTo>
                    <a:cubicBezTo>
                      <a:pt x="324" y="2984"/>
                      <a:pt x="324" y="2845"/>
                      <a:pt x="278" y="2707"/>
                    </a:cubicBezTo>
                    <a:lnTo>
                      <a:pt x="278" y="2337"/>
                    </a:lnTo>
                    <a:cubicBezTo>
                      <a:pt x="278" y="2060"/>
                      <a:pt x="278" y="1782"/>
                      <a:pt x="324" y="1551"/>
                    </a:cubicBezTo>
                    <a:cubicBezTo>
                      <a:pt x="370" y="997"/>
                      <a:pt x="648" y="535"/>
                      <a:pt x="1063" y="211"/>
                    </a:cubicBezTo>
                    <a:cubicBezTo>
                      <a:pt x="1176" y="136"/>
                      <a:pt x="1106" y="1"/>
                      <a:pt x="1027" y="1"/>
                    </a:cubicBezTo>
                    <a:close/>
                  </a:path>
                </a:pathLst>
              </a:custGeom>
              <a:solidFill>
                <a:srgbClr val="75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91"/>
              <p:cNvSpPr/>
              <p:nvPr/>
            </p:nvSpPr>
            <p:spPr>
              <a:xfrm>
                <a:off x="2927250" y="822525"/>
                <a:ext cx="34350" cy="94150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3766" extrusionOk="0">
                    <a:moveTo>
                      <a:pt x="1239" y="1"/>
                    </a:moveTo>
                    <a:cubicBezTo>
                      <a:pt x="1227" y="1"/>
                      <a:pt x="1214" y="4"/>
                      <a:pt x="1202" y="10"/>
                    </a:cubicBezTo>
                    <a:cubicBezTo>
                      <a:pt x="647" y="334"/>
                      <a:pt x="277" y="888"/>
                      <a:pt x="139" y="1535"/>
                    </a:cubicBezTo>
                    <a:cubicBezTo>
                      <a:pt x="46" y="1905"/>
                      <a:pt x="0" y="2275"/>
                      <a:pt x="0" y="2644"/>
                    </a:cubicBezTo>
                    <a:lnTo>
                      <a:pt x="0" y="3153"/>
                    </a:lnTo>
                    <a:cubicBezTo>
                      <a:pt x="0" y="3338"/>
                      <a:pt x="0" y="3476"/>
                      <a:pt x="46" y="3661"/>
                    </a:cubicBezTo>
                    <a:cubicBezTo>
                      <a:pt x="69" y="3731"/>
                      <a:pt x="127" y="3765"/>
                      <a:pt x="179" y="3765"/>
                    </a:cubicBezTo>
                    <a:cubicBezTo>
                      <a:pt x="231" y="3765"/>
                      <a:pt x="277" y="3731"/>
                      <a:pt x="277" y="3661"/>
                    </a:cubicBezTo>
                    <a:cubicBezTo>
                      <a:pt x="277" y="3523"/>
                      <a:pt x="277" y="3338"/>
                      <a:pt x="277" y="3199"/>
                    </a:cubicBezTo>
                    <a:lnTo>
                      <a:pt x="277" y="2737"/>
                    </a:lnTo>
                    <a:cubicBezTo>
                      <a:pt x="324" y="2367"/>
                      <a:pt x="370" y="2044"/>
                      <a:pt x="416" y="1720"/>
                    </a:cubicBezTo>
                    <a:cubicBezTo>
                      <a:pt x="508" y="1119"/>
                      <a:pt x="832" y="565"/>
                      <a:pt x="1294" y="195"/>
                    </a:cubicBezTo>
                    <a:cubicBezTo>
                      <a:pt x="1374" y="115"/>
                      <a:pt x="1316" y="1"/>
                      <a:pt x="1239" y="1"/>
                    </a:cubicBezTo>
                    <a:close/>
                  </a:path>
                </a:pathLst>
              </a:custGeom>
              <a:solidFill>
                <a:srgbClr val="75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91"/>
              <p:cNvSpPr/>
              <p:nvPr/>
            </p:nvSpPr>
            <p:spPr>
              <a:xfrm>
                <a:off x="2882175" y="832925"/>
                <a:ext cx="35525" cy="94425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3777" extrusionOk="0">
                    <a:moveTo>
                      <a:pt x="1286" y="1"/>
                    </a:moveTo>
                    <a:cubicBezTo>
                      <a:pt x="1274" y="1"/>
                      <a:pt x="1261" y="4"/>
                      <a:pt x="1248" y="10"/>
                    </a:cubicBezTo>
                    <a:lnTo>
                      <a:pt x="1248" y="56"/>
                    </a:lnTo>
                    <a:cubicBezTo>
                      <a:pt x="694" y="380"/>
                      <a:pt x="324" y="981"/>
                      <a:pt x="232" y="1628"/>
                    </a:cubicBezTo>
                    <a:cubicBezTo>
                      <a:pt x="139" y="1997"/>
                      <a:pt x="93" y="2367"/>
                      <a:pt x="93" y="2737"/>
                    </a:cubicBezTo>
                    <a:cubicBezTo>
                      <a:pt x="1" y="3060"/>
                      <a:pt x="1" y="3384"/>
                      <a:pt x="47" y="3707"/>
                    </a:cubicBezTo>
                    <a:cubicBezTo>
                      <a:pt x="70" y="3754"/>
                      <a:pt x="116" y="3777"/>
                      <a:pt x="162" y="3777"/>
                    </a:cubicBezTo>
                    <a:cubicBezTo>
                      <a:pt x="209" y="3777"/>
                      <a:pt x="255" y="3754"/>
                      <a:pt x="278" y="3707"/>
                    </a:cubicBezTo>
                    <a:cubicBezTo>
                      <a:pt x="370" y="3384"/>
                      <a:pt x="417" y="3107"/>
                      <a:pt x="417" y="2829"/>
                    </a:cubicBezTo>
                    <a:cubicBezTo>
                      <a:pt x="463" y="2460"/>
                      <a:pt x="463" y="2136"/>
                      <a:pt x="555" y="1812"/>
                    </a:cubicBezTo>
                    <a:cubicBezTo>
                      <a:pt x="601" y="1165"/>
                      <a:pt x="879" y="611"/>
                      <a:pt x="1341" y="195"/>
                    </a:cubicBezTo>
                    <a:cubicBezTo>
                      <a:pt x="1421" y="115"/>
                      <a:pt x="1363" y="1"/>
                      <a:pt x="1286" y="1"/>
                    </a:cubicBezTo>
                    <a:close/>
                  </a:path>
                </a:pathLst>
              </a:custGeom>
              <a:solidFill>
                <a:srgbClr val="7530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16" name="Google Shape;2316;p91"/>
            <p:cNvCxnSpPr/>
            <p:nvPr/>
          </p:nvCxnSpPr>
          <p:spPr>
            <a:xfrm>
              <a:off x="6269800" y="4172225"/>
              <a:ext cx="1410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9" name="Google Shape;1923;p89"/>
          <p:cNvSpPr txBox="1">
            <a:spLocks/>
          </p:cNvSpPr>
          <p:nvPr/>
        </p:nvSpPr>
        <p:spPr>
          <a:xfrm>
            <a:off x="2210507" y="1349911"/>
            <a:ext cx="4728600" cy="4398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solidFill>
                  <a:schemeClr val="tx1"/>
                </a:solidFill>
                <a:latin typeface="Segoe Print" panose="02000600000000000000" pitchFamily="2" charset="0"/>
              </a:rPr>
              <a:t>Do you have any questions or feedback?</a:t>
            </a:r>
            <a:br>
              <a:rPr lang="en-GB" sz="1600" dirty="0">
                <a:solidFill>
                  <a:schemeClr val="dk1"/>
                </a:solidFill>
              </a:rPr>
            </a:br>
            <a:endParaRPr lang="en-GB"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8"/>
          <p:cNvGrpSpPr/>
          <p:nvPr/>
        </p:nvGrpSpPr>
        <p:grpSpPr>
          <a:xfrm>
            <a:off x="2326100" y="540000"/>
            <a:ext cx="4491900" cy="915507"/>
            <a:chOff x="2326100" y="540000"/>
            <a:chExt cx="4491900" cy="915507"/>
          </a:xfrm>
        </p:grpSpPr>
        <p:sp>
          <p:nvSpPr>
            <p:cNvPr id="940" name="Google Shape;940;p38"/>
            <p:cNvSpPr/>
            <p:nvPr/>
          </p:nvSpPr>
          <p:spPr>
            <a:xfrm>
              <a:off x="2326100" y="540000"/>
              <a:ext cx="4491900" cy="744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 rot="3597242">
              <a:off x="4457341" y="11190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2" name="Google Shape;942;p38"/>
          <p:cNvSpPr txBox="1">
            <a:spLocks noGrp="1"/>
          </p:cNvSpPr>
          <p:nvPr>
            <p:ph type="title"/>
          </p:nvPr>
        </p:nvSpPr>
        <p:spPr>
          <a:xfrm>
            <a:off x="2330850" y="649224"/>
            <a:ext cx="4480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</a:t>
            </a:r>
            <a:endParaRPr dirty="0"/>
          </a:p>
        </p:txBody>
      </p:sp>
      <p:sp>
        <p:nvSpPr>
          <p:cNvPr id="943" name="Google Shape;943;p38"/>
          <p:cNvSpPr/>
          <p:nvPr/>
        </p:nvSpPr>
        <p:spPr>
          <a:xfrm>
            <a:off x="1847984" y="2890459"/>
            <a:ext cx="5496323" cy="151634"/>
          </a:xfrm>
          <a:custGeom>
            <a:avLst/>
            <a:gdLst/>
            <a:ahLst/>
            <a:cxnLst/>
            <a:rect l="l" t="t" r="r" b="b"/>
            <a:pathLst>
              <a:path w="285338" h="7872" extrusionOk="0">
                <a:moveTo>
                  <a:pt x="3918" y="1"/>
                </a:moveTo>
                <a:cubicBezTo>
                  <a:pt x="1753" y="1"/>
                  <a:pt x="0" y="1754"/>
                  <a:pt x="0" y="3919"/>
                </a:cubicBezTo>
                <a:lnTo>
                  <a:pt x="0" y="3953"/>
                </a:lnTo>
                <a:cubicBezTo>
                  <a:pt x="0" y="6118"/>
                  <a:pt x="1753" y="7871"/>
                  <a:pt x="3918" y="7871"/>
                </a:cubicBezTo>
                <a:lnTo>
                  <a:pt x="281419" y="7871"/>
                </a:lnTo>
                <a:cubicBezTo>
                  <a:pt x="283585" y="7871"/>
                  <a:pt x="285338" y="6118"/>
                  <a:pt x="285338" y="3953"/>
                </a:cubicBezTo>
                <a:lnTo>
                  <a:pt x="285338" y="3919"/>
                </a:lnTo>
                <a:cubicBezTo>
                  <a:pt x="285338" y="1754"/>
                  <a:pt x="283585" y="1"/>
                  <a:pt x="281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8"/>
          <p:cNvSpPr txBox="1"/>
          <p:nvPr/>
        </p:nvSpPr>
        <p:spPr>
          <a:xfrm>
            <a:off x="3711600" y="1541461"/>
            <a:ext cx="1719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MAY 2021</a:t>
            </a:r>
            <a:endParaRPr lang="en-ID" sz="1800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5" name="Google Shape;945;p38"/>
          <p:cNvSpPr txBox="1"/>
          <p:nvPr/>
        </p:nvSpPr>
        <p:spPr>
          <a:xfrm>
            <a:off x="3022143" y="1880784"/>
            <a:ext cx="3120113" cy="70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1. Promoting the web application for pre-launching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2. Looking for service providers and users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47" name="Google Shape;947;p38"/>
          <p:cNvSpPr/>
          <p:nvPr/>
        </p:nvSpPr>
        <p:spPr>
          <a:xfrm>
            <a:off x="1414635" y="2632163"/>
            <a:ext cx="651600" cy="6516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2830638" y="2632213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2" name="Google Shape;962;p38"/>
          <p:cNvSpPr txBox="1"/>
          <p:nvPr/>
        </p:nvSpPr>
        <p:spPr>
          <a:xfrm>
            <a:off x="2343238" y="3471088"/>
            <a:ext cx="1719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APRIL 2021</a:t>
            </a:r>
            <a:endParaRPr sz="1800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3" name="Google Shape;963;p38"/>
          <p:cNvSpPr txBox="1"/>
          <p:nvPr/>
        </p:nvSpPr>
        <p:spPr>
          <a:xfrm>
            <a:off x="2326100" y="3792363"/>
            <a:ext cx="1736159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Developing the web application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65" name="Google Shape;965;p38"/>
          <p:cNvSpPr/>
          <p:nvPr/>
        </p:nvSpPr>
        <p:spPr>
          <a:xfrm>
            <a:off x="5729500" y="2632163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9" name="Google Shape;979;p38"/>
          <p:cNvSpPr/>
          <p:nvPr/>
        </p:nvSpPr>
        <p:spPr>
          <a:xfrm>
            <a:off x="4247438" y="2641675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1" name="Google Shape;1001;p38"/>
          <p:cNvSpPr txBox="1"/>
          <p:nvPr/>
        </p:nvSpPr>
        <p:spPr>
          <a:xfrm>
            <a:off x="838738" y="1550544"/>
            <a:ext cx="1894076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MARCH 2021</a:t>
            </a:r>
            <a:endParaRPr sz="1800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2" name="Google Shape;1002;p38"/>
          <p:cNvSpPr txBox="1"/>
          <p:nvPr/>
        </p:nvSpPr>
        <p:spPr>
          <a:xfrm>
            <a:off x="922846" y="1897327"/>
            <a:ext cx="17190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Designing the web application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03" name="Google Shape;1003;p38"/>
          <p:cNvSpPr txBox="1"/>
          <p:nvPr/>
        </p:nvSpPr>
        <p:spPr>
          <a:xfrm>
            <a:off x="5194602" y="3471088"/>
            <a:ext cx="1719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JUNE 2021</a:t>
            </a:r>
            <a:endParaRPr sz="1800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4" name="Google Shape;1004;p38"/>
          <p:cNvSpPr txBox="1"/>
          <p:nvPr/>
        </p:nvSpPr>
        <p:spPr>
          <a:xfrm>
            <a:off x="4602717" y="3876287"/>
            <a:ext cx="2822234" cy="4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1. Looking for investors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2. Making a database for users data in the web application</a:t>
            </a:r>
            <a:endParaRPr lang="en-ID"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05" name="Google Shape;1005;p38"/>
          <p:cNvSpPr/>
          <p:nvPr/>
        </p:nvSpPr>
        <p:spPr>
          <a:xfrm>
            <a:off x="7079975" y="2641675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 txBox="1"/>
          <p:nvPr/>
        </p:nvSpPr>
        <p:spPr>
          <a:xfrm>
            <a:off x="6576454" y="1541059"/>
            <a:ext cx="1719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JULY 2021</a:t>
            </a:r>
            <a:endParaRPr sz="1800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3" name="Google Shape;1023;p38"/>
          <p:cNvSpPr txBox="1"/>
          <p:nvPr/>
        </p:nvSpPr>
        <p:spPr>
          <a:xfrm>
            <a:off x="6378700" y="1903462"/>
            <a:ext cx="2081732" cy="6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Linking the web application to the bank payment system 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89" name="Google Shape;16393;p112">
            <a:extLst>
              <a:ext uri="{FF2B5EF4-FFF2-40B4-BE49-F238E27FC236}">
                <a16:creationId xmlns:a16="http://schemas.microsoft.com/office/drawing/2014/main" id="{B3EF45CC-6288-403B-94E7-9056FD35947F}"/>
              </a:ext>
            </a:extLst>
          </p:cNvPr>
          <p:cNvGrpSpPr/>
          <p:nvPr/>
        </p:nvGrpSpPr>
        <p:grpSpPr>
          <a:xfrm>
            <a:off x="1485860" y="2790853"/>
            <a:ext cx="499920" cy="300136"/>
            <a:chOff x="6988887" y="1538854"/>
            <a:chExt cx="499920" cy="300136"/>
          </a:xfrm>
        </p:grpSpPr>
        <p:sp>
          <p:nvSpPr>
            <p:cNvPr id="90" name="Google Shape;16394;p112">
              <a:extLst>
                <a:ext uri="{FF2B5EF4-FFF2-40B4-BE49-F238E27FC236}">
                  <a16:creationId xmlns:a16="http://schemas.microsoft.com/office/drawing/2014/main" id="{61C26906-FEA6-4124-8BF9-9D5866B1ADD1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Google Shape;16395;p112">
              <a:extLst>
                <a:ext uri="{FF2B5EF4-FFF2-40B4-BE49-F238E27FC236}">
                  <a16:creationId xmlns:a16="http://schemas.microsoft.com/office/drawing/2014/main" id="{7A6D4389-5029-4CB8-ACD2-3F765CD3B4C5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Google Shape;16396;p112">
              <a:extLst>
                <a:ext uri="{FF2B5EF4-FFF2-40B4-BE49-F238E27FC236}">
                  <a16:creationId xmlns:a16="http://schemas.microsoft.com/office/drawing/2014/main" id="{246CAA86-F690-4A30-A5B6-6186194D0673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3" name="Google Shape;16397;p112">
              <a:extLst>
                <a:ext uri="{FF2B5EF4-FFF2-40B4-BE49-F238E27FC236}">
                  <a16:creationId xmlns:a16="http://schemas.microsoft.com/office/drawing/2014/main" id="{1FEAEDD8-501B-48A4-B471-8E064705EF5F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4" name="Google Shape;16398;p112">
              <a:extLst>
                <a:ext uri="{FF2B5EF4-FFF2-40B4-BE49-F238E27FC236}">
                  <a16:creationId xmlns:a16="http://schemas.microsoft.com/office/drawing/2014/main" id="{A50F3E00-7261-4E37-A20C-9ECC9E5FEF35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5" name="Google Shape;16399;p112">
              <a:extLst>
                <a:ext uri="{FF2B5EF4-FFF2-40B4-BE49-F238E27FC236}">
                  <a16:creationId xmlns:a16="http://schemas.microsoft.com/office/drawing/2014/main" id="{9F1DC8E4-60DD-4BFF-9170-EE68B3F3BFC6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Google Shape;16400;p112">
              <a:extLst>
                <a:ext uri="{FF2B5EF4-FFF2-40B4-BE49-F238E27FC236}">
                  <a16:creationId xmlns:a16="http://schemas.microsoft.com/office/drawing/2014/main" id="{7772E0B2-DFE5-4839-AE67-8219B2492DAF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Google Shape;16401;p112">
              <a:extLst>
                <a:ext uri="{FF2B5EF4-FFF2-40B4-BE49-F238E27FC236}">
                  <a16:creationId xmlns:a16="http://schemas.microsoft.com/office/drawing/2014/main" id="{F5695AC9-FF2D-4CBF-9C0E-7D899247E23E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Google Shape;16402;p112">
              <a:extLst>
                <a:ext uri="{FF2B5EF4-FFF2-40B4-BE49-F238E27FC236}">
                  <a16:creationId xmlns:a16="http://schemas.microsoft.com/office/drawing/2014/main" id="{8EC1855C-7544-48BF-B823-B8C750FD79BB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Google Shape;16403;p112">
              <a:extLst>
                <a:ext uri="{FF2B5EF4-FFF2-40B4-BE49-F238E27FC236}">
                  <a16:creationId xmlns:a16="http://schemas.microsoft.com/office/drawing/2014/main" id="{4E161E4A-12E4-4772-B49F-640E80CAC925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Google Shape;16404;p112">
              <a:extLst>
                <a:ext uri="{FF2B5EF4-FFF2-40B4-BE49-F238E27FC236}">
                  <a16:creationId xmlns:a16="http://schemas.microsoft.com/office/drawing/2014/main" id="{CCA0621F-959B-476F-8F47-8CC51CA9B805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Google Shape;16405;p112">
              <a:extLst>
                <a:ext uri="{FF2B5EF4-FFF2-40B4-BE49-F238E27FC236}">
                  <a16:creationId xmlns:a16="http://schemas.microsoft.com/office/drawing/2014/main" id="{461DA243-5510-48BA-8A5B-4924F2309474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Google Shape;16406;p112">
              <a:extLst>
                <a:ext uri="{FF2B5EF4-FFF2-40B4-BE49-F238E27FC236}">
                  <a16:creationId xmlns:a16="http://schemas.microsoft.com/office/drawing/2014/main" id="{B6DC0BDF-EFD9-4FB8-AB17-F88265CEBB74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3" name="Google Shape;11515;p109">
            <a:extLst>
              <a:ext uri="{FF2B5EF4-FFF2-40B4-BE49-F238E27FC236}">
                <a16:creationId xmlns:a16="http://schemas.microsoft.com/office/drawing/2014/main" id="{90C1EB0A-91D8-4855-94DC-458331879781}"/>
              </a:ext>
            </a:extLst>
          </p:cNvPr>
          <p:cNvGrpSpPr/>
          <p:nvPr/>
        </p:nvGrpSpPr>
        <p:grpSpPr>
          <a:xfrm>
            <a:off x="2991620" y="2765485"/>
            <a:ext cx="359232" cy="323018"/>
            <a:chOff x="2635237" y="2431780"/>
            <a:chExt cx="359232" cy="323018"/>
          </a:xfrm>
        </p:grpSpPr>
        <p:sp>
          <p:nvSpPr>
            <p:cNvPr id="104" name="Google Shape;11516;p109">
              <a:extLst>
                <a:ext uri="{FF2B5EF4-FFF2-40B4-BE49-F238E27FC236}">
                  <a16:creationId xmlns:a16="http://schemas.microsoft.com/office/drawing/2014/main" id="{AAEA2E05-C0EC-4244-8CA8-CBBB4CE33916}"/>
                </a:ext>
              </a:extLst>
            </p:cNvPr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39516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1517;p109">
              <a:extLst>
                <a:ext uri="{FF2B5EF4-FFF2-40B4-BE49-F238E27FC236}">
                  <a16:creationId xmlns:a16="http://schemas.microsoft.com/office/drawing/2014/main" id="{0173E18B-F1C7-4D17-BEF4-A057C7CDC418}"/>
                </a:ext>
              </a:extLst>
            </p:cNvPr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1518;p109">
              <a:extLst>
                <a:ext uri="{FF2B5EF4-FFF2-40B4-BE49-F238E27FC236}">
                  <a16:creationId xmlns:a16="http://schemas.microsoft.com/office/drawing/2014/main" id="{839BF30C-9C57-41C6-B1EB-B8E0FF7AA9BA}"/>
                </a:ext>
              </a:extLst>
            </p:cNvPr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1519;p109">
              <a:extLst>
                <a:ext uri="{FF2B5EF4-FFF2-40B4-BE49-F238E27FC236}">
                  <a16:creationId xmlns:a16="http://schemas.microsoft.com/office/drawing/2014/main" id="{F0AED8D9-A938-4C64-9C46-60F98AA23D97}"/>
                </a:ext>
              </a:extLst>
            </p:cNvPr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1520;p109">
              <a:extLst>
                <a:ext uri="{FF2B5EF4-FFF2-40B4-BE49-F238E27FC236}">
                  <a16:creationId xmlns:a16="http://schemas.microsoft.com/office/drawing/2014/main" id="{0EAA3D94-8658-4E7B-95F3-F3EB614AB738}"/>
                </a:ext>
              </a:extLst>
            </p:cNvPr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1521;p109">
              <a:extLst>
                <a:ext uri="{FF2B5EF4-FFF2-40B4-BE49-F238E27FC236}">
                  <a16:creationId xmlns:a16="http://schemas.microsoft.com/office/drawing/2014/main" id="{0E64608E-A2C7-4A84-8F75-E708E49749F1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522;p109">
              <a:extLst>
                <a:ext uri="{FF2B5EF4-FFF2-40B4-BE49-F238E27FC236}">
                  <a16:creationId xmlns:a16="http://schemas.microsoft.com/office/drawing/2014/main" id="{2FBCDFA8-342F-4E98-9B38-CA43BDD4B8D4}"/>
                </a:ext>
              </a:extLst>
            </p:cNvPr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523;p109">
              <a:extLst>
                <a:ext uri="{FF2B5EF4-FFF2-40B4-BE49-F238E27FC236}">
                  <a16:creationId xmlns:a16="http://schemas.microsoft.com/office/drawing/2014/main" id="{E40E4BBA-2117-43BA-A67D-2A22BFDC46FB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524;p109">
              <a:extLst>
                <a:ext uri="{FF2B5EF4-FFF2-40B4-BE49-F238E27FC236}">
                  <a16:creationId xmlns:a16="http://schemas.microsoft.com/office/drawing/2014/main" id="{CEEC00E7-1C8B-4947-BF2B-29818E19FF6E}"/>
                </a:ext>
              </a:extLst>
            </p:cNvPr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525;p109">
              <a:extLst>
                <a:ext uri="{FF2B5EF4-FFF2-40B4-BE49-F238E27FC236}">
                  <a16:creationId xmlns:a16="http://schemas.microsoft.com/office/drawing/2014/main" id="{47F2FC29-5279-4B85-A326-D54F52CA50F9}"/>
                </a:ext>
              </a:extLst>
            </p:cNvPr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526;p109">
              <a:extLst>
                <a:ext uri="{FF2B5EF4-FFF2-40B4-BE49-F238E27FC236}">
                  <a16:creationId xmlns:a16="http://schemas.microsoft.com/office/drawing/2014/main" id="{A6B5D716-994F-4369-A853-7C2C1D885E6C}"/>
                </a:ext>
              </a:extLst>
            </p:cNvPr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solidFill>
              <a:srgbClr val="BFC8D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27;p109">
              <a:extLst>
                <a:ext uri="{FF2B5EF4-FFF2-40B4-BE49-F238E27FC236}">
                  <a16:creationId xmlns:a16="http://schemas.microsoft.com/office/drawing/2014/main" id="{AD86A20C-B31D-48DA-9FB4-FEC6B94C4ABD}"/>
                </a:ext>
              </a:extLst>
            </p:cNvPr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528;p109">
              <a:extLst>
                <a:ext uri="{FF2B5EF4-FFF2-40B4-BE49-F238E27FC236}">
                  <a16:creationId xmlns:a16="http://schemas.microsoft.com/office/drawing/2014/main" id="{A6250DAF-DF2C-4CA6-BC34-771621ADDCF8}"/>
                </a:ext>
              </a:extLst>
            </p:cNvPr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529;p109">
              <a:extLst>
                <a:ext uri="{FF2B5EF4-FFF2-40B4-BE49-F238E27FC236}">
                  <a16:creationId xmlns:a16="http://schemas.microsoft.com/office/drawing/2014/main" id="{FF53293A-17E3-4128-88D0-B46767AA8B07}"/>
                </a:ext>
              </a:extLst>
            </p:cNvPr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530;p109">
              <a:extLst>
                <a:ext uri="{FF2B5EF4-FFF2-40B4-BE49-F238E27FC236}">
                  <a16:creationId xmlns:a16="http://schemas.microsoft.com/office/drawing/2014/main" id="{047DD09E-0E8D-475C-935A-C39C5BFC977F}"/>
                </a:ext>
              </a:extLst>
            </p:cNvPr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9353;p108">
            <a:extLst>
              <a:ext uri="{FF2B5EF4-FFF2-40B4-BE49-F238E27FC236}">
                <a16:creationId xmlns:a16="http://schemas.microsoft.com/office/drawing/2014/main" id="{46B7A2F0-4CCA-4CDB-A493-C54DAFECB137}"/>
              </a:ext>
            </a:extLst>
          </p:cNvPr>
          <p:cNvGrpSpPr/>
          <p:nvPr/>
        </p:nvGrpSpPr>
        <p:grpSpPr>
          <a:xfrm>
            <a:off x="4433576" y="2780119"/>
            <a:ext cx="320188" cy="319269"/>
            <a:chOff x="3544540" y="3380963"/>
            <a:chExt cx="320188" cy="319269"/>
          </a:xfrm>
        </p:grpSpPr>
        <p:sp>
          <p:nvSpPr>
            <p:cNvPr id="120" name="Google Shape;9354;p108">
              <a:extLst>
                <a:ext uri="{FF2B5EF4-FFF2-40B4-BE49-F238E27FC236}">
                  <a16:creationId xmlns:a16="http://schemas.microsoft.com/office/drawing/2014/main" id="{5BC19D39-E232-474C-BDD8-7734EDB0AEF6}"/>
                </a:ext>
              </a:extLst>
            </p:cNvPr>
            <p:cNvSpPr/>
            <p:nvPr/>
          </p:nvSpPr>
          <p:spPr>
            <a:xfrm>
              <a:off x="3636528" y="3558218"/>
              <a:ext cx="51023" cy="51049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196" y="0"/>
                  </a:moveTo>
                  <a:lnTo>
                    <a:pt x="0" y="1197"/>
                  </a:lnTo>
                  <a:cubicBezTo>
                    <a:pt x="86" y="1216"/>
                    <a:pt x="172" y="1254"/>
                    <a:pt x="239" y="1321"/>
                  </a:cubicBezTo>
                  <a:lnTo>
                    <a:pt x="622" y="1704"/>
                  </a:lnTo>
                  <a:cubicBezTo>
                    <a:pt x="689" y="1771"/>
                    <a:pt x="727" y="1857"/>
                    <a:pt x="747" y="1943"/>
                  </a:cubicBezTo>
                  <a:lnTo>
                    <a:pt x="1943" y="747"/>
                  </a:lnTo>
                  <a:cubicBezTo>
                    <a:pt x="1656" y="536"/>
                    <a:pt x="1407" y="287"/>
                    <a:pt x="1196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355;p108">
              <a:extLst>
                <a:ext uri="{FF2B5EF4-FFF2-40B4-BE49-F238E27FC236}">
                  <a16:creationId xmlns:a16="http://schemas.microsoft.com/office/drawing/2014/main" id="{AFFDDFBC-CB24-49B5-89FF-6E9E434F90B6}"/>
                </a:ext>
              </a:extLst>
            </p:cNvPr>
            <p:cNvSpPr/>
            <p:nvPr/>
          </p:nvSpPr>
          <p:spPr>
            <a:xfrm>
              <a:off x="3636765" y="3558454"/>
              <a:ext cx="40992" cy="50813"/>
            </a:xfrm>
            <a:custGeom>
              <a:avLst/>
              <a:gdLst/>
              <a:ahLst/>
              <a:cxnLst/>
              <a:rect l="l" t="t" r="r" b="b"/>
              <a:pathLst>
                <a:path w="1561" h="1935" extrusionOk="0">
                  <a:moveTo>
                    <a:pt x="1197" y="1"/>
                  </a:moveTo>
                  <a:lnTo>
                    <a:pt x="1" y="1197"/>
                  </a:lnTo>
                  <a:cubicBezTo>
                    <a:pt x="87" y="1207"/>
                    <a:pt x="173" y="1245"/>
                    <a:pt x="240" y="1312"/>
                  </a:cubicBezTo>
                  <a:lnTo>
                    <a:pt x="623" y="1695"/>
                  </a:lnTo>
                  <a:cubicBezTo>
                    <a:pt x="690" y="1762"/>
                    <a:pt x="728" y="1848"/>
                    <a:pt x="747" y="1934"/>
                  </a:cubicBezTo>
                  <a:lnTo>
                    <a:pt x="1197" y="1484"/>
                  </a:lnTo>
                  <a:lnTo>
                    <a:pt x="1034" y="1312"/>
                  </a:lnTo>
                  <a:lnTo>
                    <a:pt x="1015" y="1312"/>
                  </a:lnTo>
                  <a:cubicBezTo>
                    <a:pt x="910" y="1216"/>
                    <a:pt x="910" y="1063"/>
                    <a:pt x="1015" y="968"/>
                  </a:cubicBezTo>
                  <a:lnTo>
                    <a:pt x="1561" y="412"/>
                  </a:lnTo>
                  <a:cubicBezTo>
                    <a:pt x="1427" y="288"/>
                    <a:pt x="1312" y="145"/>
                    <a:pt x="1197" y="1"/>
                  </a:cubicBezTo>
                  <a:close/>
                </a:path>
              </a:pathLst>
            </a:custGeom>
            <a:solidFill>
              <a:srgbClr val="B4C0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356;p108">
              <a:extLst>
                <a:ext uri="{FF2B5EF4-FFF2-40B4-BE49-F238E27FC236}">
                  <a16:creationId xmlns:a16="http://schemas.microsoft.com/office/drawing/2014/main" id="{DEFA7AB1-B7D8-444A-9DF3-0A6CF4653864}"/>
                </a:ext>
              </a:extLst>
            </p:cNvPr>
            <p:cNvSpPr/>
            <p:nvPr/>
          </p:nvSpPr>
          <p:spPr>
            <a:xfrm>
              <a:off x="3632248" y="3380963"/>
              <a:ext cx="232480" cy="221897"/>
            </a:xfrm>
            <a:custGeom>
              <a:avLst/>
              <a:gdLst/>
              <a:ahLst/>
              <a:cxnLst/>
              <a:rect l="l" t="t" r="r" b="b"/>
              <a:pathLst>
                <a:path w="8853" h="8450" extrusionOk="0">
                  <a:moveTo>
                    <a:pt x="4639" y="0"/>
                  </a:moveTo>
                  <a:cubicBezTo>
                    <a:pt x="3537" y="0"/>
                    <a:pt x="2454" y="430"/>
                    <a:pt x="1646" y="1238"/>
                  </a:cubicBezTo>
                  <a:cubicBezTo>
                    <a:pt x="0" y="2894"/>
                    <a:pt x="0" y="5564"/>
                    <a:pt x="1646" y="7210"/>
                  </a:cubicBezTo>
                  <a:cubicBezTo>
                    <a:pt x="2452" y="8022"/>
                    <a:pt x="3532" y="8450"/>
                    <a:pt x="4631" y="8450"/>
                  </a:cubicBezTo>
                  <a:cubicBezTo>
                    <a:pt x="5176" y="8450"/>
                    <a:pt x="5726" y="8344"/>
                    <a:pt x="6250" y="8128"/>
                  </a:cubicBezTo>
                  <a:cubicBezTo>
                    <a:pt x="7829" y="7478"/>
                    <a:pt x="8853" y="5937"/>
                    <a:pt x="8853" y="4224"/>
                  </a:cubicBezTo>
                  <a:cubicBezTo>
                    <a:pt x="8853" y="2520"/>
                    <a:pt x="7829" y="980"/>
                    <a:pt x="6250" y="319"/>
                  </a:cubicBezTo>
                  <a:cubicBezTo>
                    <a:pt x="5729" y="104"/>
                    <a:pt x="5182" y="0"/>
                    <a:pt x="4639" y="0"/>
                  </a:cubicBezTo>
                  <a:close/>
                </a:path>
              </a:pathLst>
            </a:custGeom>
            <a:solidFill>
              <a:srgbClr val="E5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357;p108">
              <a:extLst>
                <a:ext uri="{FF2B5EF4-FFF2-40B4-BE49-F238E27FC236}">
                  <a16:creationId xmlns:a16="http://schemas.microsoft.com/office/drawing/2014/main" id="{85CF261B-30FC-4362-8675-B2FED04EBE01}"/>
                </a:ext>
              </a:extLst>
            </p:cNvPr>
            <p:cNvSpPr/>
            <p:nvPr/>
          </p:nvSpPr>
          <p:spPr>
            <a:xfrm>
              <a:off x="3627731" y="3381094"/>
              <a:ext cx="135738" cy="221792"/>
            </a:xfrm>
            <a:custGeom>
              <a:avLst/>
              <a:gdLst/>
              <a:ahLst/>
              <a:cxnLst/>
              <a:rect l="l" t="t" r="r" b="b"/>
              <a:pathLst>
                <a:path w="5169" h="8446" extrusionOk="0">
                  <a:moveTo>
                    <a:pt x="4787" y="0"/>
                  </a:moveTo>
                  <a:cubicBezTo>
                    <a:pt x="2484" y="0"/>
                    <a:pt x="574" y="1869"/>
                    <a:pt x="574" y="4219"/>
                  </a:cubicBezTo>
                  <a:cubicBezTo>
                    <a:pt x="574" y="6574"/>
                    <a:pt x="2492" y="8445"/>
                    <a:pt x="4802" y="8445"/>
                  </a:cubicBezTo>
                  <a:cubicBezTo>
                    <a:pt x="4923" y="8445"/>
                    <a:pt x="5045" y="8440"/>
                    <a:pt x="5168" y="8430"/>
                  </a:cubicBezTo>
                  <a:cubicBezTo>
                    <a:pt x="4173" y="8344"/>
                    <a:pt x="3244" y="7913"/>
                    <a:pt x="2546" y="7205"/>
                  </a:cubicBezTo>
                  <a:cubicBezTo>
                    <a:pt x="0" y="4669"/>
                    <a:pt x="1589" y="314"/>
                    <a:pt x="5168" y="17"/>
                  </a:cubicBezTo>
                  <a:cubicBezTo>
                    <a:pt x="5040" y="6"/>
                    <a:pt x="4913" y="0"/>
                    <a:pt x="478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358;p108">
              <a:extLst>
                <a:ext uri="{FF2B5EF4-FFF2-40B4-BE49-F238E27FC236}">
                  <a16:creationId xmlns:a16="http://schemas.microsoft.com/office/drawing/2014/main" id="{5BD3C989-0943-4108-8CCD-DF45CC4EABC5}"/>
                </a:ext>
              </a:extLst>
            </p:cNvPr>
            <p:cNvSpPr/>
            <p:nvPr/>
          </p:nvSpPr>
          <p:spPr>
            <a:xfrm>
              <a:off x="3664154" y="3402050"/>
              <a:ext cx="188258" cy="179723"/>
            </a:xfrm>
            <a:custGeom>
              <a:avLst/>
              <a:gdLst/>
              <a:ahLst/>
              <a:cxnLst/>
              <a:rect l="l" t="t" r="r" b="b"/>
              <a:pathLst>
                <a:path w="7169" h="6844" extrusionOk="0">
                  <a:moveTo>
                    <a:pt x="3443" y="0"/>
                  </a:moveTo>
                  <a:cubicBezTo>
                    <a:pt x="1686" y="0"/>
                    <a:pt x="1" y="1362"/>
                    <a:pt x="1" y="3421"/>
                  </a:cubicBezTo>
                  <a:cubicBezTo>
                    <a:pt x="1" y="4809"/>
                    <a:pt x="833" y="6053"/>
                    <a:pt x="2106" y="6579"/>
                  </a:cubicBezTo>
                  <a:cubicBezTo>
                    <a:pt x="2532" y="6757"/>
                    <a:pt x="2978" y="6843"/>
                    <a:pt x="3419" y="6843"/>
                  </a:cubicBezTo>
                  <a:cubicBezTo>
                    <a:pt x="4308" y="6843"/>
                    <a:pt x="5180" y="6494"/>
                    <a:pt x="5839" y="5842"/>
                  </a:cubicBezTo>
                  <a:cubicBezTo>
                    <a:pt x="7169" y="4502"/>
                    <a:pt x="7169" y="2339"/>
                    <a:pt x="5839" y="1009"/>
                  </a:cubicBezTo>
                  <a:cubicBezTo>
                    <a:pt x="5142" y="312"/>
                    <a:pt x="4284" y="0"/>
                    <a:pt x="3443" y="0"/>
                  </a:cubicBezTo>
                  <a:close/>
                </a:path>
              </a:pathLst>
            </a:custGeom>
            <a:solidFill>
              <a:srgbClr val="8596A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359;p108">
              <a:extLst>
                <a:ext uri="{FF2B5EF4-FFF2-40B4-BE49-F238E27FC236}">
                  <a16:creationId xmlns:a16="http://schemas.microsoft.com/office/drawing/2014/main" id="{BD596129-7576-4A3D-9332-8EC685BD510A}"/>
                </a:ext>
              </a:extLst>
            </p:cNvPr>
            <p:cNvSpPr/>
            <p:nvPr/>
          </p:nvSpPr>
          <p:spPr>
            <a:xfrm>
              <a:off x="3656381" y="3402102"/>
              <a:ext cx="107088" cy="179540"/>
            </a:xfrm>
            <a:custGeom>
              <a:avLst/>
              <a:gdLst/>
              <a:ahLst/>
              <a:cxnLst/>
              <a:rect l="l" t="t" r="r" b="b"/>
              <a:pathLst>
                <a:path w="4078" h="6837" extrusionOk="0">
                  <a:moveTo>
                    <a:pt x="3703" y="1"/>
                  </a:moveTo>
                  <a:cubicBezTo>
                    <a:pt x="1844" y="1"/>
                    <a:pt x="287" y="1516"/>
                    <a:pt x="287" y="3419"/>
                  </a:cubicBezTo>
                  <a:cubicBezTo>
                    <a:pt x="287" y="5330"/>
                    <a:pt x="1843" y="6837"/>
                    <a:pt x="3701" y="6837"/>
                  </a:cubicBezTo>
                  <a:cubicBezTo>
                    <a:pt x="3825" y="6837"/>
                    <a:pt x="3951" y="6830"/>
                    <a:pt x="4077" y="6816"/>
                  </a:cubicBezTo>
                  <a:cubicBezTo>
                    <a:pt x="3302" y="6740"/>
                    <a:pt x="2584" y="6395"/>
                    <a:pt x="2029" y="5840"/>
                  </a:cubicBezTo>
                  <a:cubicBezTo>
                    <a:pt x="0" y="3811"/>
                    <a:pt x="1225" y="328"/>
                    <a:pt x="4077" y="21"/>
                  </a:cubicBezTo>
                  <a:cubicBezTo>
                    <a:pt x="3951" y="8"/>
                    <a:pt x="3826" y="1"/>
                    <a:pt x="3703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360;p108">
              <a:extLst>
                <a:ext uri="{FF2B5EF4-FFF2-40B4-BE49-F238E27FC236}">
                  <a16:creationId xmlns:a16="http://schemas.microsoft.com/office/drawing/2014/main" id="{CC33632C-305B-4A4E-8CF3-22A5238A86D7}"/>
                </a:ext>
              </a:extLst>
            </p:cNvPr>
            <p:cNvSpPr/>
            <p:nvPr/>
          </p:nvSpPr>
          <p:spPr>
            <a:xfrm>
              <a:off x="3729252" y="3437579"/>
              <a:ext cx="49290" cy="49027"/>
            </a:xfrm>
            <a:custGeom>
              <a:avLst/>
              <a:gdLst/>
              <a:ahLst/>
              <a:cxnLst/>
              <a:rect l="l" t="t" r="r" b="b"/>
              <a:pathLst>
                <a:path w="1877" h="1867" extrusionOk="0">
                  <a:moveTo>
                    <a:pt x="938" y="1"/>
                  </a:moveTo>
                  <a:cubicBezTo>
                    <a:pt x="422" y="1"/>
                    <a:pt x="0" y="422"/>
                    <a:pt x="0" y="939"/>
                  </a:cubicBezTo>
                  <a:cubicBezTo>
                    <a:pt x="0" y="1455"/>
                    <a:pt x="422" y="1867"/>
                    <a:pt x="938" y="1867"/>
                  </a:cubicBezTo>
                  <a:cubicBezTo>
                    <a:pt x="1455" y="1867"/>
                    <a:pt x="1876" y="1455"/>
                    <a:pt x="1876" y="939"/>
                  </a:cubicBezTo>
                  <a:cubicBezTo>
                    <a:pt x="1876" y="422"/>
                    <a:pt x="1455" y="1"/>
                    <a:pt x="938" y="1"/>
                  </a:cubicBezTo>
                  <a:close/>
                </a:path>
              </a:pathLst>
            </a:custGeom>
            <a:solidFill>
              <a:srgbClr val="74879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361;p108">
              <a:extLst>
                <a:ext uri="{FF2B5EF4-FFF2-40B4-BE49-F238E27FC236}">
                  <a16:creationId xmlns:a16="http://schemas.microsoft.com/office/drawing/2014/main" id="{3F6A8C3A-43E9-402E-BAE1-6ACF97E0D7D9}"/>
                </a:ext>
              </a:extLst>
            </p:cNvPr>
            <p:cNvSpPr/>
            <p:nvPr/>
          </p:nvSpPr>
          <p:spPr>
            <a:xfrm>
              <a:off x="3729252" y="3437658"/>
              <a:ext cx="34217" cy="49132"/>
            </a:xfrm>
            <a:custGeom>
              <a:avLst/>
              <a:gdLst/>
              <a:ahLst/>
              <a:cxnLst/>
              <a:rect l="l" t="t" r="r" b="b"/>
              <a:pathLst>
                <a:path w="1303" h="1871" extrusionOk="0">
                  <a:moveTo>
                    <a:pt x="940" y="0"/>
                  </a:moveTo>
                  <a:cubicBezTo>
                    <a:pt x="446" y="0"/>
                    <a:pt x="0" y="397"/>
                    <a:pt x="0" y="936"/>
                  </a:cubicBezTo>
                  <a:cubicBezTo>
                    <a:pt x="0" y="1474"/>
                    <a:pt x="446" y="1871"/>
                    <a:pt x="940" y="1871"/>
                  </a:cubicBezTo>
                  <a:cubicBezTo>
                    <a:pt x="1059" y="1871"/>
                    <a:pt x="1182" y="1847"/>
                    <a:pt x="1302" y="1797"/>
                  </a:cubicBezTo>
                  <a:cubicBezTo>
                    <a:pt x="958" y="1644"/>
                    <a:pt x="737" y="1309"/>
                    <a:pt x="737" y="936"/>
                  </a:cubicBezTo>
                  <a:cubicBezTo>
                    <a:pt x="737" y="562"/>
                    <a:pt x="958" y="218"/>
                    <a:pt x="1302" y="74"/>
                  </a:cubicBezTo>
                  <a:cubicBezTo>
                    <a:pt x="1182" y="24"/>
                    <a:pt x="1059" y="0"/>
                    <a:pt x="94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362;p108">
              <a:extLst>
                <a:ext uri="{FF2B5EF4-FFF2-40B4-BE49-F238E27FC236}">
                  <a16:creationId xmlns:a16="http://schemas.microsoft.com/office/drawing/2014/main" id="{54555727-9CC1-4530-ACDA-F209B276125F}"/>
                </a:ext>
              </a:extLst>
            </p:cNvPr>
            <p:cNvSpPr/>
            <p:nvPr/>
          </p:nvSpPr>
          <p:spPr>
            <a:xfrm>
              <a:off x="3713680" y="3486581"/>
              <a:ext cx="80434" cy="51548"/>
            </a:xfrm>
            <a:custGeom>
              <a:avLst/>
              <a:gdLst/>
              <a:ahLst/>
              <a:cxnLst/>
              <a:rect l="l" t="t" r="r" b="b"/>
              <a:pathLst>
                <a:path w="3063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2890" y="1963"/>
                  </a:lnTo>
                  <a:cubicBezTo>
                    <a:pt x="2986" y="1963"/>
                    <a:pt x="3063" y="1886"/>
                    <a:pt x="3063" y="1790"/>
                  </a:cubicBezTo>
                  <a:lnTo>
                    <a:pt x="3063" y="1006"/>
                  </a:lnTo>
                  <a:cubicBezTo>
                    <a:pt x="3063" y="451"/>
                    <a:pt x="2613" y="10"/>
                    <a:pt x="2058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363;p108">
              <a:extLst>
                <a:ext uri="{FF2B5EF4-FFF2-40B4-BE49-F238E27FC236}">
                  <a16:creationId xmlns:a16="http://schemas.microsoft.com/office/drawing/2014/main" id="{280134BB-B192-48B3-8462-BD92032D5967}"/>
                </a:ext>
              </a:extLst>
            </p:cNvPr>
            <p:cNvSpPr/>
            <p:nvPr/>
          </p:nvSpPr>
          <p:spPr>
            <a:xfrm>
              <a:off x="3713680" y="3486581"/>
              <a:ext cx="45745" cy="51548"/>
            </a:xfrm>
            <a:custGeom>
              <a:avLst/>
              <a:gdLst/>
              <a:ahLst/>
              <a:cxnLst/>
              <a:rect l="l" t="t" r="r" b="b"/>
              <a:pathLst>
                <a:path w="1742" h="1963" extrusionOk="0">
                  <a:moveTo>
                    <a:pt x="1005" y="1"/>
                  </a:moveTo>
                  <a:cubicBezTo>
                    <a:pt x="450" y="10"/>
                    <a:pt x="0" y="451"/>
                    <a:pt x="0" y="1006"/>
                  </a:cubicBezTo>
                  <a:lnTo>
                    <a:pt x="0" y="1790"/>
                  </a:lnTo>
                  <a:cubicBezTo>
                    <a:pt x="0" y="1886"/>
                    <a:pt x="77" y="1963"/>
                    <a:pt x="172" y="1963"/>
                  </a:cubicBezTo>
                  <a:lnTo>
                    <a:pt x="909" y="1963"/>
                  </a:lnTo>
                  <a:cubicBezTo>
                    <a:pt x="814" y="1963"/>
                    <a:pt x="737" y="1886"/>
                    <a:pt x="737" y="1790"/>
                  </a:cubicBezTo>
                  <a:lnTo>
                    <a:pt x="737" y="1006"/>
                  </a:lnTo>
                  <a:cubicBezTo>
                    <a:pt x="737" y="451"/>
                    <a:pt x="1187" y="10"/>
                    <a:pt x="1742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364;p108">
              <a:extLst>
                <a:ext uri="{FF2B5EF4-FFF2-40B4-BE49-F238E27FC236}">
                  <a16:creationId xmlns:a16="http://schemas.microsoft.com/office/drawing/2014/main" id="{535E096B-E478-42E9-88D4-663E3BFFDEB8}"/>
                </a:ext>
              </a:extLst>
            </p:cNvPr>
            <p:cNvSpPr/>
            <p:nvPr/>
          </p:nvSpPr>
          <p:spPr>
            <a:xfrm>
              <a:off x="3728990" y="3507274"/>
              <a:ext cx="9847" cy="30856"/>
            </a:xfrm>
            <a:custGeom>
              <a:avLst/>
              <a:gdLst/>
              <a:ahLst/>
              <a:cxnLst/>
              <a:rect l="l" t="t" r="r" b="b"/>
              <a:pathLst>
                <a:path w="375" h="1175" extrusionOk="0">
                  <a:moveTo>
                    <a:pt x="188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365;p108">
              <a:extLst>
                <a:ext uri="{FF2B5EF4-FFF2-40B4-BE49-F238E27FC236}">
                  <a16:creationId xmlns:a16="http://schemas.microsoft.com/office/drawing/2014/main" id="{164DE424-3D9B-4E2F-8621-F093A8CD3C63}"/>
                </a:ext>
              </a:extLst>
            </p:cNvPr>
            <p:cNvSpPr/>
            <p:nvPr/>
          </p:nvSpPr>
          <p:spPr>
            <a:xfrm>
              <a:off x="3768958" y="3507274"/>
              <a:ext cx="9821" cy="30856"/>
            </a:xfrm>
            <a:custGeom>
              <a:avLst/>
              <a:gdLst/>
              <a:ahLst/>
              <a:cxnLst/>
              <a:rect l="l" t="t" r="r" b="b"/>
              <a:pathLst>
                <a:path w="374" h="1175" extrusionOk="0">
                  <a:moveTo>
                    <a:pt x="187" y="0"/>
                  </a:moveTo>
                  <a:cubicBezTo>
                    <a:pt x="94" y="0"/>
                    <a:pt x="1" y="60"/>
                    <a:pt x="1" y="179"/>
                  </a:cubicBezTo>
                  <a:lnTo>
                    <a:pt x="1" y="1175"/>
                  </a:lnTo>
                  <a:lnTo>
                    <a:pt x="374" y="1175"/>
                  </a:lnTo>
                  <a:lnTo>
                    <a:pt x="374" y="179"/>
                  </a:lnTo>
                  <a:cubicBezTo>
                    <a:pt x="374" y="60"/>
                    <a:pt x="281" y="0"/>
                    <a:pt x="18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366;p108">
              <a:extLst>
                <a:ext uri="{FF2B5EF4-FFF2-40B4-BE49-F238E27FC236}">
                  <a16:creationId xmlns:a16="http://schemas.microsoft.com/office/drawing/2014/main" id="{2C9E6DC1-5381-43A1-84FF-C2777B94B08B}"/>
                </a:ext>
              </a:extLst>
            </p:cNvPr>
            <p:cNvSpPr/>
            <p:nvPr/>
          </p:nvSpPr>
          <p:spPr>
            <a:xfrm>
              <a:off x="3544540" y="3586342"/>
              <a:ext cx="116384" cy="113890"/>
            </a:xfrm>
            <a:custGeom>
              <a:avLst/>
              <a:gdLst/>
              <a:ahLst/>
              <a:cxnLst/>
              <a:rect l="l" t="t" r="r" b="b"/>
              <a:pathLst>
                <a:path w="4432" h="4337" extrusionOk="0">
                  <a:moveTo>
                    <a:pt x="3517" y="0"/>
                  </a:moveTo>
                  <a:cubicBezTo>
                    <a:pt x="3391" y="0"/>
                    <a:pt x="3265" y="48"/>
                    <a:pt x="3168" y="145"/>
                  </a:cubicBezTo>
                  <a:lnTo>
                    <a:pt x="192" y="3121"/>
                  </a:lnTo>
                  <a:cubicBezTo>
                    <a:pt x="0" y="3313"/>
                    <a:pt x="0" y="3619"/>
                    <a:pt x="192" y="3810"/>
                  </a:cubicBezTo>
                  <a:lnTo>
                    <a:pt x="575" y="4193"/>
                  </a:lnTo>
                  <a:cubicBezTo>
                    <a:pt x="670" y="4289"/>
                    <a:pt x="795" y="4337"/>
                    <a:pt x="919" y="4337"/>
                  </a:cubicBezTo>
                  <a:cubicBezTo>
                    <a:pt x="1043" y="4337"/>
                    <a:pt x="1168" y="4289"/>
                    <a:pt x="1264" y="4193"/>
                  </a:cubicBezTo>
                  <a:lnTo>
                    <a:pt x="4240" y="1207"/>
                  </a:lnTo>
                  <a:cubicBezTo>
                    <a:pt x="4431" y="1016"/>
                    <a:pt x="4431" y="709"/>
                    <a:pt x="4240" y="528"/>
                  </a:cubicBezTo>
                  <a:lnTo>
                    <a:pt x="3857" y="135"/>
                  </a:lnTo>
                  <a:cubicBezTo>
                    <a:pt x="3763" y="45"/>
                    <a:pt x="3640" y="0"/>
                    <a:pt x="351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367;p108">
              <a:extLst>
                <a:ext uri="{FF2B5EF4-FFF2-40B4-BE49-F238E27FC236}">
                  <a16:creationId xmlns:a16="http://schemas.microsoft.com/office/drawing/2014/main" id="{EA994606-5511-4BCE-B612-428280254A95}"/>
                </a:ext>
              </a:extLst>
            </p:cNvPr>
            <p:cNvSpPr/>
            <p:nvPr/>
          </p:nvSpPr>
          <p:spPr>
            <a:xfrm>
              <a:off x="3544540" y="3586369"/>
              <a:ext cx="101810" cy="113863"/>
            </a:xfrm>
            <a:custGeom>
              <a:avLst/>
              <a:gdLst/>
              <a:ahLst/>
              <a:cxnLst/>
              <a:rect l="l" t="t" r="r" b="b"/>
              <a:pathLst>
                <a:path w="3877" h="4336" extrusionOk="0">
                  <a:moveTo>
                    <a:pt x="3513" y="0"/>
                  </a:moveTo>
                  <a:cubicBezTo>
                    <a:pt x="3388" y="0"/>
                    <a:pt x="3264" y="48"/>
                    <a:pt x="3168" y="144"/>
                  </a:cubicBezTo>
                  <a:lnTo>
                    <a:pt x="192" y="3120"/>
                  </a:lnTo>
                  <a:cubicBezTo>
                    <a:pt x="0" y="3312"/>
                    <a:pt x="0" y="3618"/>
                    <a:pt x="192" y="3809"/>
                  </a:cubicBezTo>
                  <a:lnTo>
                    <a:pt x="575" y="4192"/>
                  </a:lnTo>
                  <a:cubicBezTo>
                    <a:pt x="670" y="4288"/>
                    <a:pt x="795" y="4336"/>
                    <a:pt x="919" y="4336"/>
                  </a:cubicBezTo>
                  <a:cubicBezTo>
                    <a:pt x="1043" y="4336"/>
                    <a:pt x="1168" y="4288"/>
                    <a:pt x="1264" y="4192"/>
                  </a:cubicBezTo>
                  <a:lnTo>
                    <a:pt x="1283" y="4163"/>
                  </a:lnTo>
                  <a:lnTo>
                    <a:pt x="919" y="3809"/>
                  </a:lnTo>
                  <a:cubicBezTo>
                    <a:pt x="728" y="3618"/>
                    <a:pt x="728" y="3312"/>
                    <a:pt x="919" y="3120"/>
                  </a:cubicBezTo>
                  <a:lnTo>
                    <a:pt x="3876" y="163"/>
                  </a:lnTo>
                  <a:lnTo>
                    <a:pt x="3857" y="144"/>
                  </a:lnTo>
                  <a:cubicBezTo>
                    <a:pt x="3761" y="48"/>
                    <a:pt x="3637" y="0"/>
                    <a:pt x="3513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368;p108">
              <a:extLst>
                <a:ext uri="{FF2B5EF4-FFF2-40B4-BE49-F238E27FC236}">
                  <a16:creationId xmlns:a16="http://schemas.microsoft.com/office/drawing/2014/main" id="{43214B92-2650-4B47-83D1-13F6AC4A063B}"/>
                </a:ext>
              </a:extLst>
            </p:cNvPr>
            <p:cNvSpPr/>
            <p:nvPr/>
          </p:nvSpPr>
          <p:spPr>
            <a:xfrm>
              <a:off x="3618409" y="3586106"/>
              <a:ext cx="42515" cy="41491"/>
            </a:xfrm>
            <a:custGeom>
              <a:avLst/>
              <a:gdLst/>
              <a:ahLst/>
              <a:cxnLst/>
              <a:rect l="l" t="t" r="r" b="b"/>
              <a:pathLst>
                <a:path w="1619" h="1580" extrusionOk="0">
                  <a:moveTo>
                    <a:pt x="700" y="1"/>
                  </a:moveTo>
                  <a:cubicBezTo>
                    <a:pt x="575" y="1"/>
                    <a:pt x="451" y="49"/>
                    <a:pt x="355" y="144"/>
                  </a:cubicBezTo>
                  <a:lnTo>
                    <a:pt x="1" y="508"/>
                  </a:lnTo>
                  <a:lnTo>
                    <a:pt x="1073" y="1580"/>
                  </a:lnTo>
                  <a:lnTo>
                    <a:pt x="1437" y="1226"/>
                  </a:lnTo>
                  <a:cubicBezTo>
                    <a:pt x="1618" y="1034"/>
                    <a:pt x="1618" y="728"/>
                    <a:pt x="1437" y="537"/>
                  </a:cubicBezTo>
                  <a:lnTo>
                    <a:pt x="1044" y="144"/>
                  </a:lnTo>
                  <a:cubicBezTo>
                    <a:pt x="948" y="49"/>
                    <a:pt x="824" y="1"/>
                    <a:pt x="70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369;p108">
              <a:extLst>
                <a:ext uri="{FF2B5EF4-FFF2-40B4-BE49-F238E27FC236}">
                  <a16:creationId xmlns:a16="http://schemas.microsoft.com/office/drawing/2014/main" id="{4EF6F144-AC40-4268-BC21-5249E40BB43C}"/>
                </a:ext>
              </a:extLst>
            </p:cNvPr>
            <p:cNvSpPr/>
            <p:nvPr/>
          </p:nvSpPr>
          <p:spPr>
            <a:xfrm>
              <a:off x="3618409" y="3586106"/>
              <a:ext cx="27941" cy="22899"/>
            </a:xfrm>
            <a:custGeom>
              <a:avLst/>
              <a:gdLst/>
              <a:ahLst/>
              <a:cxnLst/>
              <a:rect l="l" t="t" r="r" b="b"/>
              <a:pathLst>
                <a:path w="1064" h="872" extrusionOk="0">
                  <a:moveTo>
                    <a:pt x="652" y="1"/>
                  </a:moveTo>
                  <a:lnTo>
                    <a:pt x="604" y="10"/>
                  </a:lnTo>
                  <a:cubicBezTo>
                    <a:pt x="508" y="29"/>
                    <a:pt x="422" y="77"/>
                    <a:pt x="355" y="144"/>
                  </a:cubicBezTo>
                  <a:lnTo>
                    <a:pt x="87" y="412"/>
                  </a:lnTo>
                  <a:lnTo>
                    <a:pt x="1" y="498"/>
                  </a:lnTo>
                  <a:lnTo>
                    <a:pt x="374" y="872"/>
                  </a:lnTo>
                  <a:lnTo>
                    <a:pt x="1063" y="173"/>
                  </a:lnTo>
                  <a:lnTo>
                    <a:pt x="1044" y="144"/>
                  </a:lnTo>
                  <a:lnTo>
                    <a:pt x="1015" y="116"/>
                  </a:lnTo>
                  <a:lnTo>
                    <a:pt x="996" y="106"/>
                  </a:lnTo>
                  <a:cubicBezTo>
                    <a:pt x="910" y="39"/>
                    <a:pt x="805" y="10"/>
                    <a:pt x="700" y="1"/>
                  </a:cubicBezTo>
                  <a:close/>
                </a:path>
              </a:pathLst>
            </a:custGeom>
            <a:solidFill>
              <a:srgbClr val="657A8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0848;p108">
            <a:extLst>
              <a:ext uri="{FF2B5EF4-FFF2-40B4-BE49-F238E27FC236}">
                <a16:creationId xmlns:a16="http://schemas.microsoft.com/office/drawing/2014/main" id="{45DC4584-B1A7-4582-ACB8-127C3B70A465}"/>
              </a:ext>
            </a:extLst>
          </p:cNvPr>
          <p:cNvGrpSpPr/>
          <p:nvPr/>
        </p:nvGrpSpPr>
        <p:grpSpPr>
          <a:xfrm>
            <a:off x="5913609" y="2766999"/>
            <a:ext cx="280982" cy="395896"/>
            <a:chOff x="5388701" y="2393823"/>
            <a:chExt cx="280982" cy="395896"/>
          </a:xfrm>
        </p:grpSpPr>
        <p:sp>
          <p:nvSpPr>
            <p:cNvPr id="137" name="Google Shape;10849;p108">
              <a:extLst>
                <a:ext uri="{FF2B5EF4-FFF2-40B4-BE49-F238E27FC236}">
                  <a16:creationId xmlns:a16="http://schemas.microsoft.com/office/drawing/2014/main" id="{8BAEC528-6564-43EB-B411-6A33CC4FF296}"/>
                </a:ext>
              </a:extLst>
            </p:cNvPr>
            <p:cNvSpPr/>
            <p:nvPr/>
          </p:nvSpPr>
          <p:spPr>
            <a:xfrm>
              <a:off x="5388701" y="2419243"/>
              <a:ext cx="280982" cy="370476"/>
            </a:xfrm>
            <a:custGeom>
              <a:avLst/>
              <a:gdLst/>
              <a:ahLst/>
              <a:cxnLst/>
              <a:rect l="l" t="t" r="r" b="b"/>
              <a:pathLst>
                <a:path w="10700" h="14108" extrusionOk="0">
                  <a:moveTo>
                    <a:pt x="737" y="1"/>
                  </a:moveTo>
                  <a:cubicBezTo>
                    <a:pt x="326" y="1"/>
                    <a:pt x="0" y="326"/>
                    <a:pt x="0" y="738"/>
                  </a:cubicBezTo>
                  <a:lnTo>
                    <a:pt x="0" y="13380"/>
                  </a:lnTo>
                  <a:cubicBezTo>
                    <a:pt x="0" y="13782"/>
                    <a:pt x="326" y="14108"/>
                    <a:pt x="737" y="14108"/>
                  </a:cubicBezTo>
                  <a:lnTo>
                    <a:pt x="9972" y="14108"/>
                  </a:lnTo>
                  <a:cubicBezTo>
                    <a:pt x="10374" y="14108"/>
                    <a:pt x="10700" y="13782"/>
                    <a:pt x="10700" y="13380"/>
                  </a:cubicBezTo>
                  <a:lnTo>
                    <a:pt x="10700" y="728"/>
                  </a:lnTo>
                  <a:cubicBezTo>
                    <a:pt x="10700" y="326"/>
                    <a:pt x="10374" y="1"/>
                    <a:pt x="9972" y="1"/>
                  </a:cubicBezTo>
                  <a:lnTo>
                    <a:pt x="6077" y="1"/>
                  </a:lnTo>
                  <a:cubicBezTo>
                    <a:pt x="6058" y="393"/>
                    <a:pt x="5742" y="700"/>
                    <a:pt x="5350" y="700"/>
                  </a:cubicBezTo>
                  <a:cubicBezTo>
                    <a:pt x="4958" y="700"/>
                    <a:pt x="4632" y="393"/>
                    <a:pt x="4623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850;p108">
              <a:extLst>
                <a:ext uri="{FF2B5EF4-FFF2-40B4-BE49-F238E27FC236}">
                  <a16:creationId xmlns:a16="http://schemas.microsoft.com/office/drawing/2014/main" id="{CC45F435-BD04-44F4-AA23-4E878E201EEB}"/>
                </a:ext>
              </a:extLst>
            </p:cNvPr>
            <p:cNvSpPr/>
            <p:nvPr/>
          </p:nvSpPr>
          <p:spPr>
            <a:xfrm>
              <a:off x="5401516" y="2419506"/>
              <a:ext cx="255352" cy="344584"/>
            </a:xfrm>
            <a:custGeom>
              <a:avLst/>
              <a:gdLst/>
              <a:ahLst/>
              <a:cxnLst/>
              <a:rect l="l" t="t" r="r" b="b"/>
              <a:pathLst>
                <a:path w="9724" h="13122" extrusionOk="0">
                  <a:moveTo>
                    <a:pt x="2192" y="1"/>
                  </a:moveTo>
                  <a:lnTo>
                    <a:pt x="2192" y="240"/>
                  </a:lnTo>
                  <a:cubicBezTo>
                    <a:pt x="2192" y="374"/>
                    <a:pt x="2087" y="479"/>
                    <a:pt x="1953" y="479"/>
                  </a:cubicBezTo>
                  <a:lnTo>
                    <a:pt x="488" y="479"/>
                  </a:lnTo>
                  <a:cubicBezTo>
                    <a:pt x="211" y="479"/>
                    <a:pt x="0" y="699"/>
                    <a:pt x="0" y="967"/>
                  </a:cubicBezTo>
                  <a:lnTo>
                    <a:pt x="0" y="12633"/>
                  </a:lnTo>
                  <a:cubicBezTo>
                    <a:pt x="0" y="12901"/>
                    <a:pt x="220" y="13121"/>
                    <a:pt x="488" y="13121"/>
                  </a:cubicBezTo>
                  <a:lnTo>
                    <a:pt x="9236" y="13121"/>
                  </a:lnTo>
                  <a:cubicBezTo>
                    <a:pt x="9504" y="13121"/>
                    <a:pt x="9724" y="12901"/>
                    <a:pt x="9724" y="12633"/>
                  </a:cubicBezTo>
                  <a:lnTo>
                    <a:pt x="9724" y="967"/>
                  </a:lnTo>
                  <a:cubicBezTo>
                    <a:pt x="9724" y="699"/>
                    <a:pt x="9504" y="479"/>
                    <a:pt x="9236" y="479"/>
                  </a:cubicBezTo>
                  <a:lnTo>
                    <a:pt x="7781" y="479"/>
                  </a:lnTo>
                  <a:cubicBezTo>
                    <a:pt x="7647" y="479"/>
                    <a:pt x="7542" y="374"/>
                    <a:pt x="7542" y="240"/>
                  </a:cubicBezTo>
                  <a:lnTo>
                    <a:pt x="7542" y="1"/>
                  </a:lnTo>
                  <a:lnTo>
                    <a:pt x="5599" y="1"/>
                  </a:lnTo>
                  <a:cubicBezTo>
                    <a:pt x="5580" y="393"/>
                    <a:pt x="5254" y="699"/>
                    <a:pt x="4872" y="699"/>
                  </a:cubicBezTo>
                  <a:cubicBezTo>
                    <a:pt x="4479" y="699"/>
                    <a:pt x="4154" y="393"/>
                    <a:pt x="4135" y="1"/>
                  </a:cubicBez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851;p108">
              <a:extLst>
                <a:ext uri="{FF2B5EF4-FFF2-40B4-BE49-F238E27FC236}">
                  <a16:creationId xmlns:a16="http://schemas.microsoft.com/office/drawing/2014/main" id="{752592A3-6BA7-480D-BF51-C8774D2167FA}"/>
                </a:ext>
              </a:extLst>
            </p:cNvPr>
            <p:cNvSpPr/>
            <p:nvPr/>
          </p:nvSpPr>
          <p:spPr>
            <a:xfrm>
              <a:off x="5414330" y="2444899"/>
              <a:ext cx="229722" cy="306375"/>
            </a:xfrm>
            <a:custGeom>
              <a:avLst/>
              <a:gdLst/>
              <a:ahLst/>
              <a:cxnLst/>
              <a:rect l="l" t="t" r="r" b="b"/>
              <a:pathLst>
                <a:path w="8748" h="11667" extrusionOk="0">
                  <a:moveTo>
                    <a:pt x="240" y="0"/>
                  </a:moveTo>
                  <a:cubicBezTo>
                    <a:pt x="106" y="0"/>
                    <a:pt x="0" y="105"/>
                    <a:pt x="0" y="239"/>
                  </a:cubicBezTo>
                  <a:lnTo>
                    <a:pt x="0" y="11427"/>
                  </a:lnTo>
                  <a:cubicBezTo>
                    <a:pt x="0" y="11561"/>
                    <a:pt x="106" y="11666"/>
                    <a:pt x="240" y="11666"/>
                  </a:cubicBezTo>
                  <a:lnTo>
                    <a:pt x="8508" y="11666"/>
                  </a:lnTo>
                  <a:cubicBezTo>
                    <a:pt x="8642" y="11666"/>
                    <a:pt x="8748" y="11561"/>
                    <a:pt x="8738" y="11427"/>
                  </a:cubicBezTo>
                  <a:lnTo>
                    <a:pt x="8738" y="239"/>
                  </a:lnTo>
                  <a:cubicBezTo>
                    <a:pt x="8738" y="105"/>
                    <a:pt x="8633" y="0"/>
                    <a:pt x="8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852;p108">
              <a:extLst>
                <a:ext uri="{FF2B5EF4-FFF2-40B4-BE49-F238E27FC236}">
                  <a16:creationId xmlns:a16="http://schemas.microsoft.com/office/drawing/2014/main" id="{F1E1BDFD-FBB3-4227-AF77-43257A73CBEA}"/>
                </a:ext>
              </a:extLst>
            </p:cNvPr>
            <p:cNvSpPr/>
            <p:nvPr/>
          </p:nvSpPr>
          <p:spPr>
            <a:xfrm>
              <a:off x="5471866" y="2393823"/>
              <a:ext cx="114625" cy="57378"/>
            </a:xfrm>
            <a:custGeom>
              <a:avLst/>
              <a:gdLst/>
              <a:ahLst/>
              <a:cxnLst/>
              <a:rect l="l" t="t" r="r" b="b"/>
              <a:pathLst>
                <a:path w="4365" h="2185" extrusionOk="0">
                  <a:moveTo>
                    <a:pt x="2177" y="617"/>
                  </a:moveTo>
                  <a:cubicBezTo>
                    <a:pt x="2362" y="617"/>
                    <a:pt x="2537" y="758"/>
                    <a:pt x="2537" y="979"/>
                  </a:cubicBezTo>
                  <a:cubicBezTo>
                    <a:pt x="2537" y="1170"/>
                    <a:pt x="2384" y="1333"/>
                    <a:pt x="2183" y="1333"/>
                  </a:cubicBezTo>
                  <a:cubicBezTo>
                    <a:pt x="1858" y="1333"/>
                    <a:pt x="1704" y="950"/>
                    <a:pt x="1925" y="720"/>
                  </a:cubicBezTo>
                  <a:cubicBezTo>
                    <a:pt x="1999" y="649"/>
                    <a:pt x="2089" y="617"/>
                    <a:pt x="2177" y="617"/>
                  </a:cubicBezTo>
                  <a:close/>
                  <a:moveTo>
                    <a:pt x="2184" y="0"/>
                  </a:moveTo>
                  <a:cubicBezTo>
                    <a:pt x="1858" y="0"/>
                    <a:pt x="1532" y="160"/>
                    <a:pt x="1350" y="481"/>
                  </a:cubicBezTo>
                  <a:lnTo>
                    <a:pt x="479" y="481"/>
                  </a:lnTo>
                  <a:cubicBezTo>
                    <a:pt x="212" y="481"/>
                    <a:pt x="1" y="701"/>
                    <a:pt x="1" y="969"/>
                  </a:cubicBezTo>
                  <a:lnTo>
                    <a:pt x="1" y="1945"/>
                  </a:lnTo>
                  <a:cubicBezTo>
                    <a:pt x="1" y="2079"/>
                    <a:pt x="106" y="2184"/>
                    <a:pt x="240" y="2184"/>
                  </a:cubicBezTo>
                  <a:lnTo>
                    <a:pt x="4126" y="2184"/>
                  </a:lnTo>
                  <a:cubicBezTo>
                    <a:pt x="4260" y="2184"/>
                    <a:pt x="4365" y="2079"/>
                    <a:pt x="4365" y="1945"/>
                  </a:cubicBezTo>
                  <a:lnTo>
                    <a:pt x="4365" y="969"/>
                  </a:lnTo>
                  <a:cubicBezTo>
                    <a:pt x="4365" y="701"/>
                    <a:pt x="4154" y="490"/>
                    <a:pt x="3886" y="481"/>
                  </a:cubicBezTo>
                  <a:lnTo>
                    <a:pt x="3025" y="481"/>
                  </a:lnTo>
                  <a:cubicBezTo>
                    <a:pt x="2839" y="160"/>
                    <a:pt x="2511" y="0"/>
                    <a:pt x="2184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0853;p108">
              <a:extLst>
                <a:ext uri="{FF2B5EF4-FFF2-40B4-BE49-F238E27FC236}">
                  <a16:creationId xmlns:a16="http://schemas.microsoft.com/office/drawing/2014/main" id="{4FF09951-8121-45CD-8475-59C69EFDC8EE}"/>
                </a:ext>
              </a:extLst>
            </p:cNvPr>
            <p:cNvSpPr/>
            <p:nvPr/>
          </p:nvSpPr>
          <p:spPr>
            <a:xfrm>
              <a:off x="5471866" y="2438597"/>
              <a:ext cx="114625" cy="12605"/>
            </a:xfrm>
            <a:custGeom>
              <a:avLst/>
              <a:gdLst/>
              <a:ahLst/>
              <a:cxnLst/>
              <a:rect l="l" t="t" r="r" b="b"/>
              <a:pathLst>
                <a:path w="4365" h="480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cubicBezTo>
                    <a:pt x="1" y="374"/>
                    <a:pt x="106" y="479"/>
                    <a:pt x="240" y="479"/>
                  </a:cubicBezTo>
                  <a:lnTo>
                    <a:pt x="4126" y="479"/>
                  </a:lnTo>
                  <a:cubicBezTo>
                    <a:pt x="4260" y="479"/>
                    <a:pt x="4365" y="374"/>
                    <a:pt x="4365" y="240"/>
                  </a:cubicBezTo>
                  <a:cubicBezTo>
                    <a:pt x="4365" y="106"/>
                    <a:pt x="4260" y="1"/>
                    <a:pt x="4126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0854;p108">
              <a:extLst>
                <a:ext uri="{FF2B5EF4-FFF2-40B4-BE49-F238E27FC236}">
                  <a16:creationId xmlns:a16="http://schemas.microsoft.com/office/drawing/2014/main" id="{BC75CDEC-619D-47D0-9578-B566FFEA8179}"/>
                </a:ext>
              </a:extLst>
            </p:cNvPr>
            <p:cNvSpPr/>
            <p:nvPr/>
          </p:nvSpPr>
          <p:spPr>
            <a:xfrm>
              <a:off x="5542007" y="2483344"/>
              <a:ext cx="76417" cy="25393"/>
            </a:xfrm>
            <a:custGeom>
              <a:avLst/>
              <a:gdLst/>
              <a:ahLst/>
              <a:cxnLst/>
              <a:rect l="l" t="t" r="r" b="b"/>
              <a:pathLst>
                <a:path w="2910" h="967" extrusionOk="0">
                  <a:moveTo>
                    <a:pt x="239" y="0"/>
                  </a:moveTo>
                  <a:cubicBezTo>
                    <a:pt x="105" y="0"/>
                    <a:pt x="0" y="106"/>
                    <a:pt x="0" y="240"/>
                  </a:cubicBezTo>
                  <a:lnTo>
                    <a:pt x="0" y="718"/>
                  </a:lnTo>
                  <a:cubicBezTo>
                    <a:pt x="0" y="852"/>
                    <a:pt x="105" y="967"/>
                    <a:pt x="239" y="967"/>
                  </a:cubicBezTo>
                  <a:lnTo>
                    <a:pt x="2670" y="967"/>
                  </a:lnTo>
                  <a:cubicBezTo>
                    <a:pt x="2804" y="967"/>
                    <a:pt x="2909" y="862"/>
                    <a:pt x="2909" y="728"/>
                  </a:cubicBezTo>
                  <a:lnTo>
                    <a:pt x="2909" y="240"/>
                  </a:lnTo>
                  <a:cubicBezTo>
                    <a:pt x="2909" y="106"/>
                    <a:pt x="2804" y="0"/>
                    <a:pt x="2670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0855;p108">
              <a:extLst>
                <a:ext uri="{FF2B5EF4-FFF2-40B4-BE49-F238E27FC236}">
                  <a16:creationId xmlns:a16="http://schemas.microsoft.com/office/drawing/2014/main" id="{75BF2D0E-69F7-4F7D-9DDB-9FC7CF7C914A}"/>
                </a:ext>
              </a:extLst>
            </p:cNvPr>
            <p:cNvSpPr/>
            <p:nvPr/>
          </p:nvSpPr>
          <p:spPr>
            <a:xfrm>
              <a:off x="5539722" y="2527828"/>
              <a:ext cx="80960" cy="12841"/>
            </a:xfrm>
            <a:custGeom>
              <a:avLst/>
              <a:gdLst/>
              <a:ahLst/>
              <a:cxnLst/>
              <a:rect l="l" t="t" r="r" b="b"/>
              <a:pathLst>
                <a:path w="3083" h="489" extrusionOk="0">
                  <a:moveTo>
                    <a:pt x="326" y="0"/>
                  </a:moveTo>
                  <a:cubicBezTo>
                    <a:pt x="1" y="0"/>
                    <a:pt x="1" y="488"/>
                    <a:pt x="326" y="488"/>
                  </a:cubicBezTo>
                  <a:lnTo>
                    <a:pt x="2757" y="488"/>
                  </a:lnTo>
                  <a:cubicBezTo>
                    <a:pt x="3083" y="488"/>
                    <a:pt x="3083" y="0"/>
                    <a:pt x="2757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0856;p108">
              <a:extLst>
                <a:ext uri="{FF2B5EF4-FFF2-40B4-BE49-F238E27FC236}">
                  <a16:creationId xmlns:a16="http://schemas.microsoft.com/office/drawing/2014/main" id="{168D08D3-1716-4AC4-9DE4-9E0870D69B90}"/>
                </a:ext>
              </a:extLst>
            </p:cNvPr>
            <p:cNvSpPr/>
            <p:nvPr/>
          </p:nvSpPr>
          <p:spPr>
            <a:xfrm>
              <a:off x="5539722" y="2553458"/>
              <a:ext cx="42751" cy="12841"/>
            </a:xfrm>
            <a:custGeom>
              <a:avLst/>
              <a:gdLst/>
              <a:ahLst/>
              <a:cxnLst/>
              <a:rect l="l" t="t" r="r" b="b"/>
              <a:pathLst>
                <a:path w="1628" h="489" extrusionOk="0">
                  <a:moveTo>
                    <a:pt x="326" y="1"/>
                  </a:moveTo>
                  <a:cubicBezTo>
                    <a:pt x="1" y="1"/>
                    <a:pt x="1" y="489"/>
                    <a:pt x="326" y="489"/>
                  </a:cubicBezTo>
                  <a:lnTo>
                    <a:pt x="1302" y="489"/>
                  </a:lnTo>
                  <a:cubicBezTo>
                    <a:pt x="1628" y="489"/>
                    <a:pt x="1628" y="1"/>
                    <a:pt x="1302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0857;p108">
              <a:extLst>
                <a:ext uri="{FF2B5EF4-FFF2-40B4-BE49-F238E27FC236}">
                  <a16:creationId xmlns:a16="http://schemas.microsoft.com/office/drawing/2014/main" id="{61A05547-9ED0-4AFF-BCCB-AFF70A6FB6E4}"/>
                </a:ext>
              </a:extLst>
            </p:cNvPr>
            <p:cNvSpPr/>
            <p:nvPr/>
          </p:nvSpPr>
          <p:spPr>
            <a:xfrm>
              <a:off x="5437702" y="2604481"/>
              <a:ext cx="182980" cy="12841"/>
            </a:xfrm>
            <a:custGeom>
              <a:avLst/>
              <a:gdLst/>
              <a:ahLst/>
              <a:cxnLst/>
              <a:rect l="l" t="t" r="r" b="b"/>
              <a:pathLst>
                <a:path w="6968" h="489" extrusionOk="0">
                  <a:moveTo>
                    <a:pt x="316" y="0"/>
                  </a:moveTo>
                  <a:cubicBezTo>
                    <a:pt x="0" y="0"/>
                    <a:pt x="0" y="488"/>
                    <a:pt x="316" y="488"/>
                  </a:cubicBezTo>
                  <a:lnTo>
                    <a:pt x="6642" y="488"/>
                  </a:lnTo>
                  <a:cubicBezTo>
                    <a:pt x="6968" y="488"/>
                    <a:pt x="6968" y="0"/>
                    <a:pt x="6642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0858;p108">
              <a:extLst>
                <a:ext uri="{FF2B5EF4-FFF2-40B4-BE49-F238E27FC236}">
                  <a16:creationId xmlns:a16="http://schemas.microsoft.com/office/drawing/2014/main" id="{7FECE902-63AC-4768-B7AE-896E37FC23F1}"/>
                </a:ext>
              </a:extLst>
            </p:cNvPr>
            <p:cNvSpPr/>
            <p:nvPr/>
          </p:nvSpPr>
          <p:spPr>
            <a:xfrm>
              <a:off x="5437702" y="2630111"/>
              <a:ext cx="29674" cy="12579"/>
            </a:xfrm>
            <a:custGeom>
              <a:avLst/>
              <a:gdLst/>
              <a:ahLst/>
              <a:cxnLst/>
              <a:rect l="l" t="t" r="r" b="b"/>
              <a:pathLst>
                <a:path w="1130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804" y="479"/>
                  </a:lnTo>
                  <a:cubicBezTo>
                    <a:pt x="1130" y="479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0859;p108">
              <a:extLst>
                <a:ext uri="{FF2B5EF4-FFF2-40B4-BE49-F238E27FC236}">
                  <a16:creationId xmlns:a16="http://schemas.microsoft.com/office/drawing/2014/main" id="{D3DD94AD-8CDA-49D8-AF62-C3CDBEC0A5BB}"/>
                </a:ext>
              </a:extLst>
            </p:cNvPr>
            <p:cNvSpPr/>
            <p:nvPr/>
          </p:nvSpPr>
          <p:spPr>
            <a:xfrm>
              <a:off x="5437702" y="2706764"/>
              <a:ext cx="29674" cy="12579"/>
            </a:xfrm>
            <a:custGeom>
              <a:avLst/>
              <a:gdLst/>
              <a:ahLst/>
              <a:cxnLst/>
              <a:rect l="l" t="t" r="r" b="b"/>
              <a:pathLst>
                <a:path w="1130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804" y="479"/>
                  </a:lnTo>
                  <a:cubicBezTo>
                    <a:pt x="1130" y="479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0860;p108">
              <a:extLst>
                <a:ext uri="{FF2B5EF4-FFF2-40B4-BE49-F238E27FC236}">
                  <a16:creationId xmlns:a16="http://schemas.microsoft.com/office/drawing/2014/main" id="{46B5DCD2-56CE-4B3A-ABCC-D4E417DA9EA6}"/>
                </a:ext>
              </a:extLst>
            </p:cNvPr>
            <p:cNvSpPr/>
            <p:nvPr/>
          </p:nvSpPr>
          <p:spPr>
            <a:xfrm>
              <a:off x="5437702" y="2681134"/>
              <a:ext cx="29674" cy="12841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804" y="488"/>
                  </a:lnTo>
                  <a:cubicBezTo>
                    <a:pt x="1130" y="488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0861;p108">
              <a:extLst>
                <a:ext uri="{FF2B5EF4-FFF2-40B4-BE49-F238E27FC236}">
                  <a16:creationId xmlns:a16="http://schemas.microsoft.com/office/drawing/2014/main" id="{0C5B90E2-2914-413C-804D-F6BCF0BFAEEE}"/>
                </a:ext>
              </a:extLst>
            </p:cNvPr>
            <p:cNvSpPr/>
            <p:nvPr/>
          </p:nvSpPr>
          <p:spPr>
            <a:xfrm>
              <a:off x="5437702" y="2655504"/>
              <a:ext cx="29674" cy="12841"/>
            </a:xfrm>
            <a:custGeom>
              <a:avLst/>
              <a:gdLst/>
              <a:ahLst/>
              <a:cxnLst/>
              <a:rect l="l" t="t" r="r" b="b"/>
              <a:pathLst>
                <a:path w="1130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804" y="488"/>
                  </a:lnTo>
                  <a:cubicBezTo>
                    <a:pt x="1130" y="488"/>
                    <a:pt x="1130" y="0"/>
                    <a:pt x="804" y="0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0862;p108">
              <a:extLst>
                <a:ext uri="{FF2B5EF4-FFF2-40B4-BE49-F238E27FC236}">
                  <a16:creationId xmlns:a16="http://schemas.microsoft.com/office/drawing/2014/main" id="{E66D8953-908B-4C64-97C1-0E112494F7B1}"/>
                </a:ext>
              </a:extLst>
            </p:cNvPr>
            <p:cNvSpPr/>
            <p:nvPr/>
          </p:nvSpPr>
          <p:spPr>
            <a:xfrm>
              <a:off x="5475910" y="2630111"/>
              <a:ext cx="55304" cy="12579"/>
            </a:xfrm>
            <a:custGeom>
              <a:avLst/>
              <a:gdLst/>
              <a:ahLst/>
              <a:cxnLst/>
              <a:rect l="l" t="t" r="r" b="b"/>
              <a:pathLst>
                <a:path w="2106" h="479" extrusionOk="0">
                  <a:moveTo>
                    <a:pt x="325" y="0"/>
                  </a:moveTo>
                  <a:cubicBezTo>
                    <a:pt x="0" y="0"/>
                    <a:pt x="0" y="479"/>
                    <a:pt x="325" y="479"/>
                  </a:cubicBezTo>
                  <a:lnTo>
                    <a:pt x="1790" y="479"/>
                  </a:lnTo>
                  <a:cubicBezTo>
                    <a:pt x="2106" y="479"/>
                    <a:pt x="2106" y="0"/>
                    <a:pt x="1790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0863;p108">
              <a:extLst>
                <a:ext uri="{FF2B5EF4-FFF2-40B4-BE49-F238E27FC236}">
                  <a16:creationId xmlns:a16="http://schemas.microsoft.com/office/drawing/2014/main" id="{AEFA7155-744A-4CB6-90A4-3CE97ACE5465}"/>
                </a:ext>
              </a:extLst>
            </p:cNvPr>
            <p:cNvSpPr/>
            <p:nvPr/>
          </p:nvSpPr>
          <p:spPr>
            <a:xfrm>
              <a:off x="5475910" y="2706764"/>
              <a:ext cx="80933" cy="12579"/>
            </a:xfrm>
            <a:custGeom>
              <a:avLst/>
              <a:gdLst/>
              <a:ahLst/>
              <a:cxnLst/>
              <a:rect l="l" t="t" r="r" b="b"/>
              <a:pathLst>
                <a:path w="3082" h="479" extrusionOk="0">
                  <a:moveTo>
                    <a:pt x="325" y="0"/>
                  </a:moveTo>
                  <a:cubicBezTo>
                    <a:pt x="0" y="0"/>
                    <a:pt x="0" y="479"/>
                    <a:pt x="325" y="479"/>
                  </a:cubicBezTo>
                  <a:lnTo>
                    <a:pt x="2756" y="479"/>
                  </a:lnTo>
                  <a:cubicBezTo>
                    <a:pt x="3082" y="479"/>
                    <a:pt x="3082" y="0"/>
                    <a:pt x="27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0864;p108">
              <a:extLst>
                <a:ext uri="{FF2B5EF4-FFF2-40B4-BE49-F238E27FC236}">
                  <a16:creationId xmlns:a16="http://schemas.microsoft.com/office/drawing/2014/main" id="{3EB503C1-892F-474F-85CC-9030F7DD1889}"/>
                </a:ext>
              </a:extLst>
            </p:cNvPr>
            <p:cNvSpPr/>
            <p:nvPr/>
          </p:nvSpPr>
          <p:spPr>
            <a:xfrm>
              <a:off x="5475910" y="2681134"/>
              <a:ext cx="55304" cy="12841"/>
            </a:xfrm>
            <a:custGeom>
              <a:avLst/>
              <a:gdLst/>
              <a:ahLst/>
              <a:cxnLst/>
              <a:rect l="l" t="t" r="r" b="b"/>
              <a:pathLst>
                <a:path w="2106" h="489" extrusionOk="0">
                  <a:moveTo>
                    <a:pt x="325" y="0"/>
                  </a:moveTo>
                  <a:cubicBezTo>
                    <a:pt x="0" y="0"/>
                    <a:pt x="0" y="488"/>
                    <a:pt x="325" y="488"/>
                  </a:cubicBezTo>
                  <a:lnTo>
                    <a:pt x="1790" y="488"/>
                  </a:lnTo>
                  <a:cubicBezTo>
                    <a:pt x="2106" y="488"/>
                    <a:pt x="2106" y="0"/>
                    <a:pt x="1790" y="0"/>
                  </a:cubicBezTo>
                  <a:close/>
                </a:path>
              </a:pathLst>
            </a:custGeom>
            <a:solidFill>
              <a:srgbClr val="C5D1D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0865;p108">
              <a:extLst>
                <a:ext uri="{FF2B5EF4-FFF2-40B4-BE49-F238E27FC236}">
                  <a16:creationId xmlns:a16="http://schemas.microsoft.com/office/drawing/2014/main" id="{FF7F39E4-D28D-4EA0-B190-9FD09179A689}"/>
                </a:ext>
              </a:extLst>
            </p:cNvPr>
            <p:cNvSpPr/>
            <p:nvPr/>
          </p:nvSpPr>
          <p:spPr>
            <a:xfrm>
              <a:off x="5475910" y="2655504"/>
              <a:ext cx="80933" cy="12841"/>
            </a:xfrm>
            <a:custGeom>
              <a:avLst/>
              <a:gdLst/>
              <a:ahLst/>
              <a:cxnLst/>
              <a:rect l="l" t="t" r="r" b="b"/>
              <a:pathLst>
                <a:path w="3082" h="489" extrusionOk="0">
                  <a:moveTo>
                    <a:pt x="325" y="0"/>
                  </a:moveTo>
                  <a:cubicBezTo>
                    <a:pt x="0" y="0"/>
                    <a:pt x="0" y="488"/>
                    <a:pt x="325" y="488"/>
                  </a:cubicBezTo>
                  <a:lnTo>
                    <a:pt x="2756" y="488"/>
                  </a:lnTo>
                  <a:cubicBezTo>
                    <a:pt x="3082" y="488"/>
                    <a:pt x="3082" y="0"/>
                    <a:pt x="2756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0866;p108">
              <a:extLst>
                <a:ext uri="{FF2B5EF4-FFF2-40B4-BE49-F238E27FC236}">
                  <a16:creationId xmlns:a16="http://schemas.microsoft.com/office/drawing/2014/main" id="{95BEDD15-6286-427E-A13F-F7688BC29209}"/>
                </a:ext>
              </a:extLst>
            </p:cNvPr>
            <p:cNvSpPr/>
            <p:nvPr/>
          </p:nvSpPr>
          <p:spPr>
            <a:xfrm>
              <a:off x="5571654" y="2655504"/>
              <a:ext cx="49027" cy="12841"/>
            </a:xfrm>
            <a:custGeom>
              <a:avLst/>
              <a:gdLst/>
              <a:ahLst/>
              <a:cxnLst/>
              <a:rect l="l" t="t" r="r" b="b"/>
              <a:pathLst>
                <a:path w="1867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1541" y="488"/>
                  </a:lnTo>
                  <a:cubicBezTo>
                    <a:pt x="1867" y="488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0867;p108">
              <a:extLst>
                <a:ext uri="{FF2B5EF4-FFF2-40B4-BE49-F238E27FC236}">
                  <a16:creationId xmlns:a16="http://schemas.microsoft.com/office/drawing/2014/main" id="{28CB0E8C-7D57-4791-A350-AA98AA1EC018}"/>
                </a:ext>
              </a:extLst>
            </p:cNvPr>
            <p:cNvSpPr/>
            <p:nvPr/>
          </p:nvSpPr>
          <p:spPr>
            <a:xfrm>
              <a:off x="5571654" y="2630111"/>
              <a:ext cx="49027" cy="12579"/>
            </a:xfrm>
            <a:custGeom>
              <a:avLst/>
              <a:gdLst/>
              <a:ahLst/>
              <a:cxnLst/>
              <a:rect l="l" t="t" r="r" b="b"/>
              <a:pathLst>
                <a:path w="1867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1541" y="479"/>
                  </a:lnTo>
                  <a:cubicBezTo>
                    <a:pt x="1867" y="479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0868;p108">
              <a:extLst>
                <a:ext uri="{FF2B5EF4-FFF2-40B4-BE49-F238E27FC236}">
                  <a16:creationId xmlns:a16="http://schemas.microsoft.com/office/drawing/2014/main" id="{39460A2C-3D98-479B-8B95-4AE83A783AA0}"/>
                </a:ext>
              </a:extLst>
            </p:cNvPr>
            <p:cNvSpPr/>
            <p:nvPr/>
          </p:nvSpPr>
          <p:spPr>
            <a:xfrm>
              <a:off x="5571654" y="2681134"/>
              <a:ext cx="49027" cy="12841"/>
            </a:xfrm>
            <a:custGeom>
              <a:avLst/>
              <a:gdLst/>
              <a:ahLst/>
              <a:cxnLst/>
              <a:rect l="l" t="t" r="r" b="b"/>
              <a:pathLst>
                <a:path w="1867" h="489" extrusionOk="0">
                  <a:moveTo>
                    <a:pt x="326" y="0"/>
                  </a:moveTo>
                  <a:cubicBezTo>
                    <a:pt x="0" y="0"/>
                    <a:pt x="0" y="488"/>
                    <a:pt x="326" y="488"/>
                  </a:cubicBezTo>
                  <a:lnTo>
                    <a:pt x="1541" y="488"/>
                  </a:lnTo>
                  <a:cubicBezTo>
                    <a:pt x="1867" y="488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0869;p108">
              <a:extLst>
                <a:ext uri="{FF2B5EF4-FFF2-40B4-BE49-F238E27FC236}">
                  <a16:creationId xmlns:a16="http://schemas.microsoft.com/office/drawing/2014/main" id="{2787F73B-6CF3-4BC6-B6FB-2BE5F0E0B5B0}"/>
                </a:ext>
              </a:extLst>
            </p:cNvPr>
            <p:cNvSpPr/>
            <p:nvPr/>
          </p:nvSpPr>
          <p:spPr>
            <a:xfrm>
              <a:off x="5571654" y="2706764"/>
              <a:ext cx="49027" cy="12579"/>
            </a:xfrm>
            <a:custGeom>
              <a:avLst/>
              <a:gdLst/>
              <a:ahLst/>
              <a:cxnLst/>
              <a:rect l="l" t="t" r="r" b="b"/>
              <a:pathLst>
                <a:path w="1867" h="479" extrusionOk="0">
                  <a:moveTo>
                    <a:pt x="326" y="0"/>
                  </a:moveTo>
                  <a:cubicBezTo>
                    <a:pt x="0" y="0"/>
                    <a:pt x="0" y="479"/>
                    <a:pt x="326" y="479"/>
                  </a:cubicBezTo>
                  <a:lnTo>
                    <a:pt x="1541" y="479"/>
                  </a:lnTo>
                  <a:cubicBezTo>
                    <a:pt x="1867" y="479"/>
                    <a:pt x="1867" y="0"/>
                    <a:pt x="1541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0870;p108">
              <a:extLst>
                <a:ext uri="{FF2B5EF4-FFF2-40B4-BE49-F238E27FC236}">
                  <a16:creationId xmlns:a16="http://schemas.microsoft.com/office/drawing/2014/main" id="{BC9B2576-738A-4C1A-B3AC-F9AD511C2A52}"/>
                </a:ext>
              </a:extLst>
            </p:cNvPr>
            <p:cNvSpPr/>
            <p:nvPr/>
          </p:nvSpPr>
          <p:spPr>
            <a:xfrm>
              <a:off x="5446236" y="2527828"/>
              <a:ext cx="76443" cy="57326"/>
            </a:xfrm>
            <a:custGeom>
              <a:avLst/>
              <a:gdLst/>
              <a:ahLst/>
              <a:cxnLst/>
              <a:rect l="l" t="t" r="r" b="b"/>
              <a:pathLst>
                <a:path w="2911" h="2183" extrusionOk="0">
                  <a:moveTo>
                    <a:pt x="967" y="0"/>
                  </a:moveTo>
                  <a:lnTo>
                    <a:pt x="967" y="488"/>
                  </a:lnTo>
                  <a:cubicBezTo>
                    <a:pt x="967" y="584"/>
                    <a:pt x="920" y="661"/>
                    <a:pt x="833" y="709"/>
                  </a:cubicBezTo>
                  <a:lnTo>
                    <a:pt x="269" y="986"/>
                  </a:lnTo>
                  <a:cubicBezTo>
                    <a:pt x="96" y="1072"/>
                    <a:pt x="1" y="1244"/>
                    <a:pt x="1" y="1426"/>
                  </a:cubicBezTo>
                  <a:lnTo>
                    <a:pt x="1" y="1943"/>
                  </a:lnTo>
                  <a:cubicBezTo>
                    <a:pt x="1" y="2077"/>
                    <a:pt x="106" y="2182"/>
                    <a:pt x="240" y="2182"/>
                  </a:cubicBezTo>
                  <a:lnTo>
                    <a:pt x="2671" y="2182"/>
                  </a:lnTo>
                  <a:cubicBezTo>
                    <a:pt x="2805" y="2182"/>
                    <a:pt x="2910" y="2077"/>
                    <a:pt x="2910" y="1943"/>
                  </a:cubicBezTo>
                  <a:lnTo>
                    <a:pt x="2910" y="1426"/>
                  </a:lnTo>
                  <a:cubicBezTo>
                    <a:pt x="2910" y="1244"/>
                    <a:pt x="2805" y="1072"/>
                    <a:pt x="2642" y="986"/>
                  </a:cubicBezTo>
                  <a:lnTo>
                    <a:pt x="2078" y="709"/>
                  </a:lnTo>
                  <a:cubicBezTo>
                    <a:pt x="1991" y="661"/>
                    <a:pt x="1944" y="584"/>
                    <a:pt x="1944" y="488"/>
                  </a:cubicBezTo>
                  <a:lnTo>
                    <a:pt x="1944" y="0"/>
                  </a:ln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0871;p108">
              <a:extLst>
                <a:ext uri="{FF2B5EF4-FFF2-40B4-BE49-F238E27FC236}">
                  <a16:creationId xmlns:a16="http://schemas.microsoft.com/office/drawing/2014/main" id="{B5615A34-3B82-4863-B335-C8BE03FC7E30}"/>
                </a:ext>
              </a:extLst>
            </p:cNvPr>
            <p:cNvSpPr/>
            <p:nvPr/>
          </p:nvSpPr>
          <p:spPr>
            <a:xfrm>
              <a:off x="5470369" y="2527828"/>
              <a:ext cx="28177" cy="19249"/>
            </a:xfrm>
            <a:custGeom>
              <a:avLst/>
              <a:gdLst/>
              <a:ahLst/>
              <a:cxnLst/>
              <a:rect l="l" t="t" r="r" b="b"/>
              <a:pathLst>
                <a:path w="1073" h="733" extrusionOk="0">
                  <a:moveTo>
                    <a:pt x="48" y="0"/>
                  </a:moveTo>
                  <a:lnTo>
                    <a:pt x="48" y="488"/>
                  </a:lnTo>
                  <a:cubicBezTo>
                    <a:pt x="48" y="536"/>
                    <a:pt x="39" y="584"/>
                    <a:pt x="1" y="632"/>
                  </a:cubicBezTo>
                  <a:cubicBezTo>
                    <a:pt x="173" y="699"/>
                    <a:pt x="355" y="732"/>
                    <a:pt x="536" y="732"/>
                  </a:cubicBezTo>
                  <a:cubicBezTo>
                    <a:pt x="718" y="732"/>
                    <a:pt x="900" y="699"/>
                    <a:pt x="1072" y="632"/>
                  </a:cubicBezTo>
                  <a:cubicBezTo>
                    <a:pt x="1044" y="584"/>
                    <a:pt x="1025" y="536"/>
                    <a:pt x="1025" y="488"/>
                  </a:cubicBezTo>
                  <a:lnTo>
                    <a:pt x="1025" y="0"/>
                  </a:lnTo>
                  <a:close/>
                </a:path>
              </a:pathLst>
            </a:custGeom>
            <a:solidFill>
              <a:srgbClr val="96ABB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0872;p108">
              <a:extLst>
                <a:ext uri="{FF2B5EF4-FFF2-40B4-BE49-F238E27FC236}">
                  <a16:creationId xmlns:a16="http://schemas.microsoft.com/office/drawing/2014/main" id="{A37636A5-D08C-4052-9EDD-B4562F6866D8}"/>
                </a:ext>
              </a:extLst>
            </p:cNvPr>
            <p:cNvSpPr/>
            <p:nvPr/>
          </p:nvSpPr>
          <p:spPr>
            <a:xfrm>
              <a:off x="5446236" y="2547917"/>
              <a:ext cx="76443" cy="37237"/>
            </a:xfrm>
            <a:custGeom>
              <a:avLst/>
              <a:gdLst/>
              <a:ahLst/>
              <a:cxnLst/>
              <a:rect l="l" t="t" r="r" b="b"/>
              <a:pathLst>
                <a:path w="2911" h="1418" extrusionOk="0">
                  <a:moveTo>
                    <a:pt x="709" y="1"/>
                  </a:moveTo>
                  <a:lnTo>
                    <a:pt x="269" y="221"/>
                  </a:lnTo>
                  <a:cubicBezTo>
                    <a:pt x="96" y="307"/>
                    <a:pt x="1" y="479"/>
                    <a:pt x="1" y="661"/>
                  </a:cubicBezTo>
                  <a:lnTo>
                    <a:pt x="1" y="1178"/>
                  </a:lnTo>
                  <a:cubicBezTo>
                    <a:pt x="1" y="1312"/>
                    <a:pt x="106" y="1417"/>
                    <a:pt x="240" y="1417"/>
                  </a:cubicBezTo>
                  <a:lnTo>
                    <a:pt x="2671" y="1417"/>
                  </a:lnTo>
                  <a:cubicBezTo>
                    <a:pt x="2795" y="1417"/>
                    <a:pt x="2910" y="1312"/>
                    <a:pt x="2910" y="1178"/>
                  </a:cubicBezTo>
                  <a:lnTo>
                    <a:pt x="2910" y="661"/>
                  </a:lnTo>
                  <a:cubicBezTo>
                    <a:pt x="2910" y="479"/>
                    <a:pt x="2805" y="307"/>
                    <a:pt x="2642" y="221"/>
                  </a:cubicBezTo>
                  <a:lnTo>
                    <a:pt x="2202" y="1"/>
                  </a:lnTo>
                  <a:cubicBezTo>
                    <a:pt x="2011" y="240"/>
                    <a:pt x="1733" y="360"/>
                    <a:pt x="1455" y="360"/>
                  </a:cubicBezTo>
                  <a:cubicBezTo>
                    <a:pt x="1178" y="360"/>
                    <a:pt x="900" y="240"/>
                    <a:pt x="709" y="1"/>
                  </a:cubicBezTo>
                  <a:close/>
                </a:path>
              </a:pathLst>
            </a:custGeom>
            <a:solidFill>
              <a:srgbClr val="6E829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0873;p108">
              <a:extLst>
                <a:ext uri="{FF2B5EF4-FFF2-40B4-BE49-F238E27FC236}">
                  <a16:creationId xmlns:a16="http://schemas.microsoft.com/office/drawing/2014/main" id="{61736C0B-3939-4C82-85F2-852B24CD18FE}"/>
                </a:ext>
              </a:extLst>
            </p:cNvPr>
            <p:cNvSpPr/>
            <p:nvPr/>
          </p:nvSpPr>
          <p:spPr>
            <a:xfrm>
              <a:off x="5446000" y="2559235"/>
              <a:ext cx="19380" cy="25919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58" y="1"/>
                  </a:moveTo>
                  <a:cubicBezTo>
                    <a:pt x="19" y="68"/>
                    <a:pt x="0" y="154"/>
                    <a:pt x="0" y="230"/>
                  </a:cubicBezTo>
                  <a:lnTo>
                    <a:pt x="0" y="747"/>
                  </a:lnTo>
                  <a:cubicBezTo>
                    <a:pt x="0" y="881"/>
                    <a:pt x="105" y="986"/>
                    <a:pt x="239" y="986"/>
                  </a:cubicBezTo>
                  <a:lnTo>
                    <a:pt x="728" y="986"/>
                  </a:lnTo>
                  <a:lnTo>
                    <a:pt x="737" y="747"/>
                  </a:lnTo>
                  <a:cubicBezTo>
                    <a:pt x="737" y="594"/>
                    <a:pt x="661" y="450"/>
                    <a:pt x="536" y="364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5F758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0874;p108">
              <a:extLst>
                <a:ext uri="{FF2B5EF4-FFF2-40B4-BE49-F238E27FC236}">
                  <a16:creationId xmlns:a16="http://schemas.microsoft.com/office/drawing/2014/main" id="{0E9F9B58-7E6B-4DD5-9A17-92F6FEF2BA88}"/>
                </a:ext>
              </a:extLst>
            </p:cNvPr>
            <p:cNvSpPr/>
            <p:nvPr/>
          </p:nvSpPr>
          <p:spPr>
            <a:xfrm>
              <a:off x="5503536" y="2559235"/>
              <a:ext cx="19380" cy="25919"/>
            </a:xfrm>
            <a:custGeom>
              <a:avLst/>
              <a:gdLst/>
              <a:ahLst/>
              <a:cxnLst/>
              <a:rect l="l" t="t" r="r" b="b"/>
              <a:pathLst>
                <a:path w="738" h="987" extrusionOk="0">
                  <a:moveTo>
                    <a:pt x="680" y="1"/>
                  </a:moveTo>
                  <a:lnTo>
                    <a:pt x="202" y="364"/>
                  </a:lnTo>
                  <a:cubicBezTo>
                    <a:pt x="77" y="450"/>
                    <a:pt x="1" y="594"/>
                    <a:pt x="1" y="747"/>
                  </a:cubicBezTo>
                  <a:lnTo>
                    <a:pt x="10" y="747"/>
                  </a:lnTo>
                  <a:lnTo>
                    <a:pt x="10" y="986"/>
                  </a:lnTo>
                  <a:lnTo>
                    <a:pt x="498" y="986"/>
                  </a:lnTo>
                  <a:cubicBezTo>
                    <a:pt x="632" y="986"/>
                    <a:pt x="738" y="881"/>
                    <a:pt x="738" y="747"/>
                  </a:cubicBezTo>
                  <a:lnTo>
                    <a:pt x="738" y="230"/>
                  </a:lnTo>
                  <a:cubicBezTo>
                    <a:pt x="738" y="154"/>
                    <a:pt x="719" y="68"/>
                    <a:pt x="680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0875;p108">
              <a:extLst>
                <a:ext uri="{FF2B5EF4-FFF2-40B4-BE49-F238E27FC236}">
                  <a16:creationId xmlns:a16="http://schemas.microsoft.com/office/drawing/2014/main" id="{9A90A5E1-AA0A-4929-8944-5A127613F682}"/>
                </a:ext>
              </a:extLst>
            </p:cNvPr>
            <p:cNvSpPr/>
            <p:nvPr/>
          </p:nvSpPr>
          <p:spPr>
            <a:xfrm>
              <a:off x="5458815" y="2476569"/>
              <a:ext cx="51286" cy="57825"/>
            </a:xfrm>
            <a:custGeom>
              <a:avLst/>
              <a:gdLst/>
              <a:ahLst/>
              <a:cxnLst/>
              <a:rect l="l" t="t" r="r" b="b"/>
              <a:pathLst>
                <a:path w="1953" h="2202" extrusionOk="0">
                  <a:moveTo>
                    <a:pt x="737" y="0"/>
                  </a:moveTo>
                  <a:cubicBezTo>
                    <a:pt x="335" y="0"/>
                    <a:pt x="0" y="325"/>
                    <a:pt x="0" y="737"/>
                  </a:cubicBezTo>
                  <a:lnTo>
                    <a:pt x="0" y="1225"/>
                  </a:lnTo>
                  <a:cubicBezTo>
                    <a:pt x="0" y="1761"/>
                    <a:pt x="441" y="2201"/>
                    <a:pt x="976" y="2201"/>
                  </a:cubicBezTo>
                  <a:cubicBezTo>
                    <a:pt x="1512" y="2201"/>
                    <a:pt x="1953" y="1761"/>
                    <a:pt x="1953" y="1215"/>
                  </a:cubicBezTo>
                  <a:lnTo>
                    <a:pt x="1953" y="737"/>
                  </a:lnTo>
                  <a:cubicBezTo>
                    <a:pt x="1953" y="325"/>
                    <a:pt x="1618" y="0"/>
                    <a:pt x="121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0876;p108">
              <a:extLst>
                <a:ext uri="{FF2B5EF4-FFF2-40B4-BE49-F238E27FC236}">
                  <a16:creationId xmlns:a16="http://schemas.microsoft.com/office/drawing/2014/main" id="{CC939AAD-A7A3-47B4-A27E-DCCC63C7230C}"/>
                </a:ext>
              </a:extLst>
            </p:cNvPr>
            <p:cNvSpPr/>
            <p:nvPr/>
          </p:nvSpPr>
          <p:spPr>
            <a:xfrm>
              <a:off x="5458867" y="2476569"/>
              <a:ext cx="35162" cy="57536"/>
            </a:xfrm>
            <a:custGeom>
              <a:avLst/>
              <a:gdLst/>
              <a:ahLst/>
              <a:cxnLst/>
              <a:rect l="l" t="t" r="r" b="b"/>
              <a:pathLst>
                <a:path w="1339" h="2191" extrusionOk="0">
                  <a:moveTo>
                    <a:pt x="735" y="0"/>
                  </a:moveTo>
                  <a:cubicBezTo>
                    <a:pt x="333" y="0"/>
                    <a:pt x="8" y="325"/>
                    <a:pt x="8" y="737"/>
                  </a:cubicBezTo>
                  <a:lnTo>
                    <a:pt x="8" y="1215"/>
                  </a:lnTo>
                  <a:cubicBezTo>
                    <a:pt x="0" y="1772"/>
                    <a:pt x="460" y="2191"/>
                    <a:pt x="970" y="2191"/>
                  </a:cubicBezTo>
                  <a:cubicBezTo>
                    <a:pt x="1092" y="2191"/>
                    <a:pt x="1216" y="2167"/>
                    <a:pt x="1338" y="2115"/>
                  </a:cubicBezTo>
                  <a:cubicBezTo>
                    <a:pt x="974" y="1971"/>
                    <a:pt x="735" y="1617"/>
                    <a:pt x="735" y="1225"/>
                  </a:cubicBezTo>
                  <a:lnTo>
                    <a:pt x="735" y="737"/>
                  </a:lnTo>
                  <a:cubicBezTo>
                    <a:pt x="735" y="373"/>
                    <a:pt x="984" y="77"/>
                    <a:pt x="1338" y="19"/>
                  </a:cubicBezTo>
                  <a:cubicBezTo>
                    <a:pt x="1300" y="10"/>
                    <a:pt x="1262" y="0"/>
                    <a:pt x="1223" y="0"/>
                  </a:cubicBezTo>
                  <a:close/>
                </a:path>
              </a:pathLst>
            </a:custGeom>
            <a:solidFill>
              <a:srgbClr val="ACBD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877;p108">
              <a:extLst>
                <a:ext uri="{FF2B5EF4-FFF2-40B4-BE49-F238E27FC236}">
                  <a16:creationId xmlns:a16="http://schemas.microsoft.com/office/drawing/2014/main" id="{7C8E27B3-03AE-4C83-B43A-28AAB0D59DCB}"/>
                </a:ext>
              </a:extLst>
            </p:cNvPr>
            <p:cNvSpPr/>
            <p:nvPr/>
          </p:nvSpPr>
          <p:spPr>
            <a:xfrm>
              <a:off x="5458815" y="2476569"/>
              <a:ext cx="51286" cy="25656"/>
            </a:xfrm>
            <a:custGeom>
              <a:avLst/>
              <a:gdLst/>
              <a:ahLst/>
              <a:cxnLst/>
              <a:rect l="l" t="t" r="r" b="b"/>
              <a:pathLst>
                <a:path w="1953" h="977" extrusionOk="0">
                  <a:moveTo>
                    <a:pt x="737" y="0"/>
                  </a:moveTo>
                  <a:cubicBezTo>
                    <a:pt x="335" y="0"/>
                    <a:pt x="0" y="325"/>
                    <a:pt x="0" y="737"/>
                  </a:cubicBezTo>
                  <a:cubicBezTo>
                    <a:pt x="0" y="737"/>
                    <a:pt x="737" y="976"/>
                    <a:pt x="1953" y="976"/>
                  </a:cubicBezTo>
                  <a:lnTo>
                    <a:pt x="1953" y="737"/>
                  </a:lnTo>
                  <a:cubicBezTo>
                    <a:pt x="1953" y="325"/>
                    <a:pt x="1618" y="0"/>
                    <a:pt x="1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878;p108">
              <a:extLst>
                <a:ext uri="{FF2B5EF4-FFF2-40B4-BE49-F238E27FC236}">
                  <a16:creationId xmlns:a16="http://schemas.microsoft.com/office/drawing/2014/main" id="{FE23F339-F47F-487D-B300-4C4BADBBDDCF}"/>
                </a:ext>
              </a:extLst>
            </p:cNvPr>
            <p:cNvSpPr/>
            <p:nvPr/>
          </p:nvSpPr>
          <p:spPr>
            <a:xfrm>
              <a:off x="5459051" y="2476569"/>
              <a:ext cx="34978" cy="23398"/>
            </a:xfrm>
            <a:custGeom>
              <a:avLst/>
              <a:gdLst/>
              <a:ahLst/>
              <a:cxnLst/>
              <a:rect l="l" t="t" r="r" b="b"/>
              <a:pathLst>
                <a:path w="1332" h="891" extrusionOk="0">
                  <a:moveTo>
                    <a:pt x="728" y="0"/>
                  </a:moveTo>
                  <a:cubicBezTo>
                    <a:pt x="326" y="0"/>
                    <a:pt x="1" y="325"/>
                    <a:pt x="1" y="737"/>
                  </a:cubicBezTo>
                  <a:cubicBezTo>
                    <a:pt x="240" y="804"/>
                    <a:pt x="479" y="852"/>
                    <a:pt x="728" y="890"/>
                  </a:cubicBezTo>
                  <a:lnTo>
                    <a:pt x="728" y="737"/>
                  </a:lnTo>
                  <a:cubicBezTo>
                    <a:pt x="728" y="373"/>
                    <a:pt x="977" y="77"/>
                    <a:pt x="1331" y="19"/>
                  </a:cubicBezTo>
                  <a:cubicBezTo>
                    <a:pt x="1293" y="10"/>
                    <a:pt x="1255" y="0"/>
                    <a:pt x="12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9654;p108">
            <a:extLst>
              <a:ext uri="{FF2B5EF4-FFF2-40B4-BE49-F238E27FC236}">
                <a16:creationId xmlns:a16="http://schemas.microsoft.com/office/drawing/2014/main" id="{CA39DF70-5C93-4D70-8983-0E3C99811B12}"/>
              </a:ext>
            </a:extLst>
          </p:cNvPr>
          <p:cNvGrpSpPr/>
          <p:nvPr/>
        </p:nvGrpSpPr>
        <p:grpSpPr>
          <a:xfrm>
            <a:off x="7240002" y="2832607"/>
            <a:ext cx="338281" cy="322657"/>
            <a:chOff x="3994400" y="4299932"/>
            <a:chExt cx="338281" cy="322657"/>
          </a:xfrm>
        </p:grpSpPr>
        <p:sp>
          <p:nvSpPr>
            <p:cNvPr id="168" name="Google Shape;9655;p108">
              <a:extLst>
                <a:ext uri="{FF2B5EF4-FFF2-40B4-BE49-F238E27FC236}">
                  <a16:creationId xmlns:a16="http://schemas.microsoft.com/office/drawing/2014/main" id="{49430A34-5F88-4E91-9940-A6626E1BE358}"/>
                </a:ext>
              </a:extLst>
            </p:cNvPr>
            <p:cNvSpPr/>
            <p:nvPr/>
          </p:nvSpPr>
          <p:spPr>
            <a:xfrm>
              <a:off x="3994400" y="4299932"/>
              <a:ext cx="286759" cy="272447"/>
            </a:xfrm>
            <a:custGeom>
              <a:avLst/>
              <a:gdLst/>
              <a:ahLst/>
              <a:cxnLst/>
              <a:rect l="l" t="t" r="r" b="b"/>
              <a:pathLst>
                <a:path w="10920" h="10375" extrusionOk="0">
                  <a:moveTo>
                    <a:pt x="5734" y="0"/>
                  </a:moveTo>
                  <a:cubicBezTo>
                    <a:pt x="4736" y="0"/>
                    <a:pt x="3732" y="288"/>
                    <a:pt x="2852" y="878"/>
                  </a:cubicBezTo>
                  <a:cubicBezTo>
                    <a:pt x="794" y="2246"/>
                    <a:pt x="0" y="4888"/>
                    <a:pt x="948" y="7175"/>
                  </a:cubicBezTo>
                  <a:cubicBezTo>
                    <a:pt x="1764" y="9137"/>
                    <a:pt x="3673" y="10374"/>
                    <a:pt x="5740" y="10374"/>
                  </a:cubicBezTo>
                  <a:cubicBezTo>
                    <a:pt x="6073" y="10374"/>
                    <a:pt x="6410" y="10342"/>
                    <a:pt x="6747" y="10276"/>
                  </a:cubicBezTo>
                  <a:cubicBezTo>
                    <a:pt x="9169" y="9788"/>
                    <a:pt x="10920" y="7663"/>
                    <a:pt x="10920" y="5184"/>
                  </a:cubicBezTo>
                  <a:cubicBezTo>
                    <a:pt x="10920" y="3806"/>
                    <a:pt x="10374" y="2485"/>
                    <a:pt x="9398" y="1519"/>
                  </a:cubicBezTo>
                  <a:cubicBezTo>
                    <a:pt x="8396" y="516"/>
                    <a:pt x="7070" y="0"/>
                    <a:pt x="5734" y="0"/>
                  </a:cubicBezTo>
                  <a:close/>
                </a:path>
              </a:pathLst>
            </a:custGeom>
            <a:solidFill>
              <a:srgbClr val="E4EAE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656;p108">
              <a:extLst>
                <a:ext uri="{FF2B5EF4-FFF2-40B4-BE49-F238E27FC236}">
                  <a16:creationId xmlns:a16="http://schemas.microsoft.com/office/drawing/2014/main" id="{062C72E2-015B-4B56-9EA1-AB1076644B7E}"/>
                </a:ext>
              </a:extLst>
            </p:cNvPr>
            <p:cNvSpPr/>
            <p:nvPr/>
          </p:nvSpPr>
          <p:spPr>
            <a:xfrm>
              <a:off x="4027829" y="4330314"/>
              <a:ext cx="223184" cy="211839"/>
            </a:xfrm>
            <a:custGeom>
              <a:avLst/>
              <a:gdLst/>
              <a:ahLst/>
              <a:cxnLst/>
              <a:rect l="l" t="t" r="r" b="b"/>
              <a:pathLst>
                <a:path w="8499" h="8067" extrusionOk="0">
                  <a:moveTo>
                    <a:pt x="4461" y="0"/>
                  </a:moveTo>
                  <a:cubicBezTo>
                    <a:pt x="3684" y="0"/>
                    <a:pt x="2903" y="224"/>
                    <a:pt x="2220" y="678"/>
                  </a:cubicBezTo>
                  <a:cubicBezTo>
                    <a:pt x="622" y="1750"/>
                    <a:pt x="0" y="3798"/>
                    <a:pt x="737" y="5578"/>
                  </a:cubicBezTo>
                  <a:cubicBezTo>
                    <a:pt x="1371" y="7109"/>
                    <a:pt x="2855" y="8067"/>
                    <a:pt x="4458" y="8067"/>
                  </a:cubicBezTo>
                  <a:cubicBezTo>
                    <a:pt x="4718" y="8067"/>
                    <a:pt x="4981" y="8041"/>
                    <a:pt x="5245" y="7989"/>
                  </a:cubicBezTo>
                  <a:cubicBezTo>
                    <a:pt x="7139" y="7616"/>
                    <a:pt x="8498" y="5960"/>
                    <a:pt x="8498" y="4037"/>
                  </a:cubicBezTo>
                  <a:cubicBezTo>
                    <a:pt x="8498" y="2965"/>
                    <a:pt x="8068" y="1931"/>
                    <a:pt x="7312" y="1185"/>
                  </a:cubicBezTo>
                  <a:cubicBezTo>
                    <a:pt x="6534" y="401"/>
                    <a:pt x="5501" y="0"/>
                    <a:pt x="4461" y="0"/>
                  </a:cubicBezTo>
                  <a:close/>
                </a:path>
              </a:pathLst>
            </a:custGeom>
            <a:solidFill>
              <a:srgbClr val="DDE4E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657;p108">
              <a:extLst>
                <a:ext uri="{FF2B5EF4-FFF2-40B4-BE49-F238E27FC236}">
                  <a16:creationId xmlns:a16="http://schemas.microsoft.com/office/drawing/2014/main" id="{6F77C9EE-5DF3-4975-81BF-F50F61AFC3B0}"/>
                </a:ext>
              </a:extLst>
            </p:cNvPr>
            <p:cNvSpPr/>
            <p:nvPr/>
          </p:nvSpPr>
          <p:spPr>
            <a:xfrm>
              <a:off x="4095422" y="4335330"/>
              <a:ext cx="99053" cy="201729"/>
            </a:xfrm>
            <a:custGeom>
              <a:avLst/>
              <a:gdLst/>
              <a:ahLst/>
              <a:cxnLst/>
              <a:rect l="l" t="t" r="r" b="b"/>
              <a:pathLst>
                <a:path w="3772" h="7682" extrusionOk="0">
                  <a:moveTo>
                    <a:pt x="1886" y="1"/>
                  </a:moveTo>
                  <a:cubicBezTo>
                    <a:pt x="1694" y="1"/>
                    <a:pt x="1503" y="128"/>
                    <a:pt x="1503" y="381"/>
                  </a:cubicBezTo>
                  <a:lnTo>
                    <a:pt x="1503" y="917"/>
                  </a:lnTo>
                  <a:cubicBezTo>
                    <a:pt x="632" y="1023"/>
                    <a:pt x="0" y="1788"/>
                    <a:pt x="48" y="2669"/>
                  </a:cubicBezTo>
                  <a:cubicBezTo>
                    <a:pt x="106" y="3540"/>
                    <a:pt x="833" y="4219"/>
                    <a:pt x="1704" y="4229"/>
                  </a:cubicBezTo>
                  <a:lnTo>
                    <a:pt x="2068" y="4229"/>
                  </a:lnTo>
                  <a:cubicBezTo>
                    <a:pt x="2079" y="4228"/>
                    <a:pt x="2091" y="4228"/>
                    <a:pt x="2102" y="4228"/>
                  </a:cubicBezTo>
                  <a:cubicBezTo>
                    <a:pt x="2594" y="4228"/>
                    <a:pt x="2996" y="4623"/>
                    <a:pt x="2996" y="5119"/>
                  </a:cubicBezTo>
                  <a:cubicBezTo>
                    <a:pt x="2996" y="5614"/>
                    <a:pt x="2594" y="6009"/>
                    <a:pt x="2102" y="6009"/>
                  </a:cubicBezTo>
                  <a:cubicBezTo>
                    <a:pt x="2091" y="6009"/>
                    <a:pt x="2079" y="6009"/>
                    <a:pt x="2068" y="6009"/>
                  </a:cubicBezTo>
                  <a:lnTo>
                    <a:pt x="1522" y="6009"/>
                  </a:lnTo>
                  <a:cubicBezTo>
                    <a:pt x="1130" y="6009"/>
                    <a:pt x="814" y="5693"/>
                    <a:pt x="814" y="5301"/>
                  </a:cubicBezTo>
                  <a:cubicBezTo>
                    <a:pt x="814" y="5047"/>
                    <a:pt x="622" y="4920"/>
                    <a:pt x="431" y="4920"/>
                  </a:cubicBezTo>
                  <a:cubicBezTo>
                    <a:pt x="240" y="4920"/>
                    <a:pt x="48" y="5047"/>
                    <a:pt x="48" y="5301"/>
                  </a:cubicBezTo>
                  <a:cubicBezTo>
                    <a:pt x="48" y="6114"/>
                    <a:pt x="699" y="6765"/>
                    <a:pt x="1503" y="6784"/>
                  </a:cubicBezTo>
                  <a:lnTo>
                    <a:pt x="1503" y="7301"/>
                  </a:lnTo>
                  <a:cubicBezTo>
                    <a:pt x="1503" y="7554"/>
                    <a:pt x="1694" y="7681"/>
                    <a:pt x="1886" y="7681"/>
                  </a:cubicBezTo>
                  <a:cubicBezTo>
                    <a:pt x="2077" y="7681"/>
                    <a:pt x="2269" y="7554"/>
                    <a:pt x="2269" y="7301"/>
                  </a:cubicBezTo>
                  <a:lnTo>
                    <a:pt x="2269" y="6765"/>
                  </a:lnTo>
                  <a:cubicBezTo>
                    <a:pt x="3139" y="6660"/>
                    <a:pt x="3771" y="5894"/>
                    <a:pt x="3723" y="5023"/>
                  </a:cubicBezTo>
                  <a:cubicBezTo>
                    <a:pt x="3666" y="4143"/>
                    <a:pt x="2948" y="3463"/>
                    <a:pt x="2068" y="3453"/>
                  </a:cubicBezTo>
                  <a:lnTo>
                    <a:pt x="1704" y="3453"/>
                  </a:lnTo>
                  <a:cubicBezTo>
                    <a:pt x="1692" y="3454"/>
                    <a:pt x="1681" y="3454"/>
                    <a:pt x="1669" y="3454"/>
                  </a:cubicBezTo>
                  <a:cubicBezTo>
                    <a:pt x="1178" y="3454"/>
                    <a:pt x="776" y="3059"/>
                    <a:pt x="776" y="2563"/>
                  </a:cubicBezTo>
                  <a:cubicBezTo>
                    <a:pt x="776" y="2068"/>
                    <a:pt x="1178" y="1673"/>
                    <a:pt x="1669" y="1673"/>
                  </a:cubicBezTo>
                  <a:cubicBezTo>
                    <a:pt x="1681" y="1673"/>
                    <a:pt x="1692" y="1673"/>
                    <a:pt x="1704" y="1673"/>
                  </a:cubicBezTo>
                  <a:lnTo>
                    <a:pt x="2249" y="1673"/>
                  </a:lnTo>
                  <a:cubicBezTo>
                    <a:pt x="2642" y="1673"/>
                    <a:pt x="2958" y="1989"/>
                    <a:pt x="2958" y="2382"/>
                  </a:cubicBezTo>
                  <a:lnTo>
                    <a:pt x="2958" y="2745"/>
                  </a:lnTo>
                  <a:cubicBezTo>
                    <a:pt x="2958" y="2960"/>
                    <a:pt x="3121" y="3128"/>
                    <a:pt x="3333" y="3128"/>
                  </a:cubicBezTo>
                  <a:cubicBezTo>
                    <a:pt x="3338" y="3128"/>
                    <a:pt x="3344" y="3128"/>
                    <a:pt x="3350" y="3128"/>
                  </a:cubicBezTo>
                  <a:cubicBezTo>
                    <a:pt x="3561" y="3128"/>
                    <a:pt x="3733" y="2956"/>
                    <a:pt x="3733" y="2745"/>
                  </a:cubicBezTo>
                  <a:lnTo>
                    <a:pt x="3733" y="2382"/>
                  </a:lnTo>
                  <a:cubicBezTo>
                    <a:pt x="3733" y="1578"/>
                    <a:pt x="3082" y="917"/>
                    <a:pt x="2269" y="908"/>
                  </a:cubicBezTo>
                  <a:lnTo>
                    <a:pt x="2269" y="381"/>
                  </a:lnTo>
                  <a:cubicBezTo>
                    <a:pt x="2269" y="128"/>
                    <a:pt x="2077" y="1"/>
                    <a:pt x="1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658;p108">
              <a:extLst>
                <a:ext uri="{FF2B5EF4-FFF2-40B4-BE49-F238E27FC236}">
                  <a16:creationId xmlns:a16="http://schemas.microsoft.com/office/drawing/2014/main" id="{EB253906-D3C8-4CBD-9CD6-F56C5E89297D}"/>
                </a:ext>
              </a:extLst>
            </p:cNvPr>
            <p:cNvSpPr/>
            <p:nvPr/>
          </p:nvSpPr>
          <p:spPr>
            <a:xfrm>
              <a:off x="4179611" y="4472250"/>
              <a:ext cx="153070" cy="150339"/>
            </a:xfrm>
            <a:custGeom>
              <a:avLst/>
              <a:gdLst/>
              <a:ahLst/>
              <a:cxnLst/>
              <a:rect l="l" t="t" r="r" b="b"/>
              <a:pathLst>
                <a:path w="5829" h="5725" extrusionOk="0">
                  <a:moveTo>
                    <a:pt x="2910" y="2096"/>
                  </a:moveTo>
                  <a:cubicBezTo>
                    <a:pt x="3331" y="2096"/>
                    <a:pt x="3675" y="2441"/>
                    <a:pt x="3675" y="2871"/>
                  </a:cubicBezTo>
                  <a:cubicBezTo>
                    <a:pt x="3675" y="3330"/>
                    <a:pt x="3300" y="3637"/>
                    <a:pt x="2906" y="3637"/>
                  </a:cubicBezTo>
                  <a:cubicBezTo>
                    <a:pt x="2716" y="3637"/>
                    <a:pt x="2523" y="3566"/>
                    <a:pt x="2364" y="3407"/>
                  </a:cubicBezTo>
                  <a:cubicBezTo>
                    <a:pt x="1876" y="2929"/>
                    <a:pt x="2221" y="2096"/>
                    <a:pt x="2910" y="2096"/>
                  </a:cubicBezTo>
                  <a:close/>
                  <a:moveTo>
                    <a:pt x="2527" y="0"/>
                  </a:moveTo>
                  <a:cubicBezTo>
                    <a:pt x="2441" y="0"/>
                    <a:pt x="2364" y="58"/>
                    <a:pt x="2345" y="154"/>
                  </a:cubicBezTo>
                  <a:lnTo>
                    <a:pt x="2192" y="890"/>
                  </a:lnTo>
                  <a:lnTo>
                    <a:pt x="1599" y="421"/>
                  </a:lnTo>
                  <a:cubicBezTo>
                    <a:pt x="1565" y="393"/>
                    <a:pt x="1525" y="378"/>
                    <a:pt x="1483" y="378"/>
                  </a:cubicBezTo>
                  <a:cubicBezTo>
                    <a:pt x="1441" y="378"/>
                    <a:pt x="1398" y="393"/>
                    <a:pt x="1359" y="421"/>
                  </a:cubicBezTo>
                  <a:lnTo>
                    <a:pt x="776" y="910"/>
                  </a:lnTo>
                  <a:cubicBezTo>
                    <a:pt x="709" y="977"/>
                    <a:pt x="690" y="1072"/>
                    <a:pt x="728" y="1149"/>
                  </a:cubicBezTo>
                  <a:lnTo>
                    <a:pt x="1091" y="1819"/>
                  </a:lnTo>
                  <a:lnTo>
                    <a:pt x="335" y="1828"/>
                  </a:lnTo>
                  <a:cubicBezTo>
                    <a:pt x="240" y="1838"/>
                    <a:pt x="163" y="1905"/>
                    <a:pt x="154" y="1991"/>
                  </a:cubicBezTo>
                  <a:lnTo>
                    <a:pt x="20" y="2747"/>
                  </a:lnTo>
                  <a:cubicBezTo>
                    <a:pt x="0" y="2833"/>
                    <a:pt x="48" y="2929"/>
                    <a:pt x="134" y="2958"/>
                  </a:cubicBezTo>
                  <a:lnTo>
                    <a:pt x="843" y="3235"/>
                  </a:lnTo>
                  <a:lnTo>
                    <a:pt x="268" y="3733"/>
                  </a:lnTo>
                  <a:cubicBezTo>
                    <a:pt x="201" y="3790"/>
                    <a:pt x="192" y="3895"/>
                    <a:pt x="230" y="3972"/>
                  </a:cubicBezTo>
                  <a:lnTo>
                    <a:pt x="603" y="4652"/>
                  </a:lnTo>
                  <a:cubicBezTo>
                    <a:pt x="633" y="4711"/>
                    <a:pt x="697" y="4747"/>
                    <a:pt x="765" y="4747"/>
                  </a:cubicBezTo>
                  <a:cubicBezTo>
                    <a:pt x="784" y="4747"/>
                    <a:pt x="804" y="4744"/>
                    <a:pt x="824" y="4738"/>
                  </a:cubicBezTo>
                  <a:lnTo>
                    <a:pt x="1541" y="4498"/>
                  </a:lnTo>
                  <a:lnTo>
                    <a:pt x="1426" y="5245"/>
                  </a:lnTo>
                  <a:cubicBezTo>
                    <a:pt x="1407" y="5331"/>
                    <a:pt x="1465" y="5417"/>
                    <a:pt x="1541" y="5446"/>
                  </a:cubicBezTo>
                  <a:lnTo>
                    <a:pt x="2259" y="5714"/>
                  </a:lnTo>
                  <a:cubicBezTo>
                    <a:pt x="2281" y="5721"/>
                    <a:pt x="2304" y="5725"/>
                    <a:pt x="2326" y="5725"/>
                  </a:cubicBezTo>
                  <a:cubicBezTo>
                    <a:pt x="2391" y="5725"/>
                    <a:pt x="2453" y="5694"/>
                    <a:pt x="2489" y="5637"/>
                  </a:cubicBezTo>
                  <a:lnTo>
                    <a:pt x="2881" y="4986"/>
                  </a:lnTo>
                  <a:lnTo>
                    <a:pt x="3274" y="5637"/>
                  </a:lnTo>
                  <a:cubicBezTo>
                    <a:pt x="3309" y="5694"/>
                    <a:pt x="3371" y="5725"/>
                    <a:pt x="3436" y="5725"/>
                  </a:cubicBezTo>
                  <a:cubicBezTo>
                    <a:pt x="3459" y="5725"/>
                    <a:pt x="3481" y="5721"/>
                    <a:pt x="3503" y="5714"/>
                  </a:cubicBezTo>
                  <a:lnTo>
                    <a:pt x="4221" y="5446"/>
                  </a:lnTo>
                  <a:cubicBezTo>
                    <a:pt x="4307" y="5417"/>
                    <a:pt x="4355" y="5331"/>
                    <a:pt x="4345" y="5245"/>
                  </a:cubicBezTo>
                  <a:lnTo>
                    <a:pt x="4221" y="4498"/>
                  </a:lnTo>
                  <a:lnTo>
                    <a:pt x="4939" y="4738"/>
                  </a:lnTo>
                  <a:cubicBezTo>
                    <a:pt x="4958" y="4744"/>
                    <a:pt x="4978" y="4747"/>
                    <a:pt x="4998" y="4747"/>
                  </a:cubicBezTo>
                  <a:cubicBezTo>
                    <a:pt x="5066" y="4747"/>
                    <a:pt x="5131" y="4711"/>
                    <a:pt x="5168" y="4652"/>
                  </a:cubicBezTo>
                  <a:lnTo>
                    <a:pt x="5551" y="3982"/>
                  </a:lnTo>
                  <a:cubicBezTo>
                    <a:pt x="5599" y="3905"/>
                    <a:pt x="5580" y="3800"/>
                    <a:pt x="5513" y="3742"/>
                  </a:cubicBezTo>
                  <a:lnTo>
                    <a:pt x="4948" y="3245"/>
                  </a:lnTo>
                  <a:lnTo>
                    <a:pt x="5657" y="2967"/>
                  </a:lnTo>
                  <a:cubicBezTo>
                    <a:pt x="5752" y="2948"/>
                    <a:pt x="5829" y="2852"/>
                    <a:pt x="5810" y="2747"/>
                  </a:cubicBezTo>
                  <a:lnTo>
                    <a:pt x="5676" y="1991"/>
                  </a:lnTo>
                  <a:cubicBezTo>
                    <a:pt x="5657" y="1905"/>
                    <a:pt x="5580" y="1838"/>
                    <a:pt x="5494" y="1828"/>
                  </a:cubicBezTo>
                  <a:lnTo>
                    <a:pt x="4738" y="1819"/>
                  </a:lnTo>
                  <a:lnTo>
                    <a:pt x="5101" y="1149"/>
                  </a:lnTo>
                  <a:cubicBezTo>
                    <a:pt x="5140" y="1072"/>
                    <a:pt x="5121" y="977"/>
                    <a:pt x="5054" y="910"/>
                  </a:cubicBezTo>
                  <a:lnTo>
                    <a:pt x="4460" y="421"/>
                  </a:lnTo>
                  <a:cubicBezTo>
                    <a:pt x="4427" y="393"/>
                    <a:pt x="4386" y="378"/>
                    <a:pt x="4344" y="378"/>
                  </a:cubicBezTo>
                  <a:cubicBezTo>
                    <a:pt x="4302" y="378"/>
                    <a:pt x="4259" y="393"/>
                    <a:pt x="4221" y="421"/>
                  </a:cubicBezTo>
                  <a:lnTo>
                    <a:pt x="3637" y="890"/>
                  </a:lnTo>
                  <a:lnTo>
                    <a:pt x="3484" y="154"/>
                  </a:lnTo>
                  <a:cubicBezTo>
                    <a:pt x="3465" y="58"/>
                    <a:pt x="3388" y="0"/>
                    <a:pt x="3302" y="0"/>
                  </a:cubicBezTo>
                  <a:close/>
                </a:path>
              </a:pathLst>
            </a:custGeom>
            <a:solidFill>
              <a:srgbClr val="A1B0B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659;p108">
              <a:extLst>
                <a:ext uri="{FF2B5EF4-FFF2-40B4-BE49-F238E27FC236}">
                  <a16:creationId xmlns:a16="http://schemas.microsoft.com/office/drawing/2014/main" id="{D436A53B-E829-4EE0-A583-57EDA81B05A1}"/>
                </a:ext>
              </a:extLst>
            </p:cNvPr>
            <p:cNvSpPr/>
            <p:nvPr/>
          </p:nvSpPr>
          <p:spPr>
            <a:xfrm>
              <a:off x="4238408" y="4472250"/>
              <a:ext cx="18119" cy="23135"/>
            </a:xfrm>
            <a:custGeom>
              <a:avLst/>
              <a:gdLst/>
              <a:ahLst/>
              <a:cxnLst/>
              <a:rect l="l" t="t" r="r" b="b"/>
              <a:pathLst>
                <a:path w="690" h="881" extrusionOk="0">
                  <a:moveTo>
                    <a:pt x="278" y="0"/>
                  </a:moveTo>
                  <a:cubicBezTo>
                    <a:pt x="192" y="0"/>
                    <a:pt x="106" y="58"/>
                    <a:pt x="87" y="154"/>
                  </a:cubicBezTo>
                  <a:lnTo>
                    <a:pt x="1" y="613"/>
                  </a:lnTo>
                  <a:lnTo>
                    <a:pt x="355" y="881"/>
                  </a:lnTo>
                  <a:lnTo>
                    <a:pt x="499" y="154"/>
                  </a:lnTo>
                  <a:cubicBezTo>
                    <a:pt x="518" y="58"/>
                    <a:pt x="594" y="0"/>
                    <a:pt x="69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660;p108">
              <a:extLst>
                <a:ext uri="{FF2B5EF4-FFF2-40B4-BE49-F238E27FC236}">
                  <a16:creationId xmlns:a16="http://schemas.microsoft.com/office/drawing/2014/main" id="{038FEFA8-5CD3-45A7-AFBF-798985368617}"/>
                </a:ext>
              </a:extLst>
            </p:cNvPr>
            <p:cNvSpPr/>
            <p:nvPr/>
          </p:nvSpPr>
          <p:spPr>
            <a:xfrm>
              <a:off x="4217321" y="4590105"/>
              <a:ext cx="28151" cy="32484"/>
            </a:xfrm>
            <a:custGeom>
              <a:avLst/>
              <a:gdLst/>
              <a:ahLst/>
              <a:cxnLst/>
              <a:rect l="l" t="t" r="r" b="b"/>
              <a:pathLst>
                <a:path w="1072" h="1237" extrusionOk="0">
                  <a:moveTo>
                    <a:pt x="536" y="1"/>
                  </a:moveTo>
                  <a:lnTo>
                    <a:pt x="105" y="144"/>
                  </a:lnTo>
                  <a:lnTo>
                    <a:pt x="10" y="747"/>
                  </a:lnTo>
                  <a:cubicBezTo>
                    <a:pt x="0" y="843"/>
                    <a:pt x="48" y="929"/>
                    <a:pt x="134" y="958"/>
                  </a:cubicBezTo>
                  <a:lnTo>
                    <a:pt x="852" y="1226"/>
                  </a:lnTo>
                  <a:cubicBezTo>
                    <a:pt x="872" y="1233"/>
                    <a:pt x="893" y="1237"/>
                    <a:pt x="915" y="1237"/>
                  </a:cubicBezTo>
                  <a:cubicBezTo>
                    <a:pt x="975" y="1237"/>
                    <a:pt x="1037" y="1208"/>
                    <a:pt x="1072" y="1159"/>
                  </a:cubicBezTo>
                  <a:lnTo>
                    <a:pt x="536" y="958"/>
                  </a:lnTo>
                  <a:cubicBezTo>
                    <a:pt x="450" y="929"/>
                    <a:pt x="402" y="833"/>
                    <a:pt x="412" y="747"/>
                  </a:cubicBezTo>
                  <a:lnTo>
                    <a:pt x="536" y="1"/>
                  </a:ln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661;p108">
              <a:extLst>
                <a:ext uri="{FF2B5EF4-FFF2-40B4-BE49-F238E27FC236}">
                  <a16:creationId xmlns:a16="http://schemas.microsoft.com/office/drawing/2014/main" id="{678D5432-46BA-4036-8A1A-1531B6818349}"/>
                </a:ext>
              </a:extLst>
            </p:cNvPr>
            <p:cNvSpPr/>
            <p:nvPr/>
          </p:nvSpPr>
          <p:spPr>
            <a:xfrm>
              <a:off x="4179349" y="4482412"/>
              <a:ext cx="44274" cy="114520"/>
            </a:xfrm>
            <a:custGeom>
              <a:avLst/>
              <a:gdLst/>
              <a:ahLst/>
              <a:cxnLst/>
              <a:rect l="l" t="t" r="r" b="b"/>
              <a:pathLst>
                <a:path w="1686" h="4361" extrusionOk="0">
                  <a:moveTo>
                    <a:pt x="1483" y="1"/>
                  </a:moveTo>
                  <a:cubicBezTo>
                    <a:pt x="1441" y="1"/>
                    <a:pt x="1398" y="15"/>
                    <a:pt x="1360" y="44"/>
                  </a:cubicBezTo>
                  <a:lnTo>
                    <a:pt x="776" y="532"/>
                  </a:lnTo>
                  <a:cubicBezTo>
                    <a:pt x="709" y="590"/>
                    <a:pt x="690" y="695"/>
                    <a:pt x="728" y="771"/>
                  </a:cubicBezTo>
                  <a:lnTo>
                    <a:pt x="1092" y="1432"/>
                  </a:lnTo>
                  <a:lnTo>
                    <a:pt x="336" y="1451"/>
                  </a:lnTo>
                  <a:cubicBezTo>
                    <a:pt x="240" y="1451"/>
                    <a:pt x="164" y="1518"/>
                    <a:pt x="144" y="1614"/>
                  </a:cubicBezTo>
                  <a:lnTo>
                    <a:pt x="10" y="2370"/>
                  </a:lnTo>
                  <a:cubicBezTo>
                    <a:pt x="1" y="2456"/>
                    <a:pt x="49" y="2542"/>
                    <a:pt x="135" y="2580"/>
                  </a:cubicBezTo>
                  <a:lnTo>
                    <a:pt x="834" y="2858"/>
                  </a:lnTo>
                  <a:lnTo>
                    <a:pt x="269" y="3355"/>
                  </a:lnTo>
                  <a:cubicBezTo>
                    <a:pt x="202" y="3413"/>
                    <a:pt x="183" y="3508"/>
                    <a:pt x="231" y="3595"/>
                  </a:cubicBezTo>
                  <a:lnTo>
                    <a:pt x="613" y="4265"/>
                  </a:lnTo>
                  <a:cubicBezTo>
                    <a:pt x="643" y="4324"/>
                    <a:pt x="707" y="4360"/>
                    <a:pt x="775" y="4360"/>
                  </a:cubicBezTo>
                  <a:cubicBezTo>
                    <a:pt x="794" y="4360"/>
                    <a:pt x="814" y="4357"/>
                    <a:pt x="834" y="4351"/>
                  </a:cubicBezTo>
                  <a:lnTo>
                    <a:pt x="1034" y="4284"/>
                  </a:lnTo>
                  <a:lnTo>
                    <a:pt x="1025" y="4265"/>
                  </a:lnTo>
                  <a:lnTo>
                    <a:pt x="642" y="3595"/>
                  </a:lnTo>
                  <a:cubicBezTo>
                    <a:pt x="594" y="3518"/>
                    <a:pt x="613" y="3413"/>
                    <a:pt x="680" y="3355"/>
                  </a:cubicBezTo>
                  <a:lnTo>
                    <a:pt x="1245" y="2858"/>
                  </a:lnTo>
                  <a:lnTo>
                    <a:pt x="537" y="2580"/>
                  </a:lnTo>
                  <a:cubicBezTo>
                    <a:pt x="460" y="2551"/>
                    <a:pt x="403" y="2456"/>
                    <a:pt x="422" y="2370"/>
                  </a:cubicBezTo>
                  <a:lnTo>
                    <a:pt x="556" y="1614"/>
                  </a:lnTo>
                  <a:cubicBezTo>
                    <a:pt x="575" y="1527"/>
                    <a:pt x="652" y="1460"/>
                    <a:pt x="738" y="1451"/>
                  </a:cubicBezTo>
                  <a:lnTo>
                    <a:pt x="1494" y="1441"/>
                  </a:lnTo>
                  <a:lnTo>
                    <a:pt x="1140" y="771"/>
                  </a:lnTo>
                  <a:cubicBezTo>
                    <a:pt x="1092" y="695"/>
                    <a:pt x="1111" y="599"/>
                    <a:pt x="1178" y="532"/>
                  </a:cubicBezTo>
                  <a:lnTo>
                    <a:pt x="1685" y="111"/>
                  </a:lnTo>
                  <a:lnTo>
                    <a:pt x="1599" y="44"/>
                  </a:lnTo>
                  <a:cubicBezTo>
                    <a:pt x="1566" y="15"/>
                    <a:pt x="1525" y="1"/>
                    <a:pt x="1483" y="1"/>
                  </a:cubicBez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662;p108">
              <a:extLst>
                <a:ext uri="{FF2B5EF4-FFF2-40B4-BE49-F238E27FC236}">
                  <a16:creationId xmlns:a16="http://schemas.microsoft.com/office/drawing/2014/main" id="{154A88B3-E5F7-40C5-98EE-E6FE97CAD5CE}"/>
                </a:ext>
              </a:extLst>
            </p:cNvPr>
            <p:cNvSpPr/>
            <p:nvPr/>
          </p:nvSpPr>
          <p:spPr>
            <a:xfrm>
              <a:off x="4208760" y="4511955"/>
              <a:ext cx="82456" cy="70639"/>
            </a:xfrm>
            <a:custGeom>
              <a:avLst/>
              <a:gdLst/>
              <a:ahLst/>
              <a:cxnLst/>
              <a:rect l="l" t="t" r="r" b="b"/>
              <a:pathLst>
                <a:path w="3140" h="2690" extrusionOk="0">
                  <a:moveTo>
                    <a:pt x="1790" y="585"/>
                  </a:moveTo>
                  <a:cubicBezTo>
                    <a:pt x="2185" y="585"/>
                    <a:pt x="2565" y="894"/>
                    <a:pt x="2565" y="1359"/>
                  </a:cubicBezTo>
                  <a:cubicBezTo>
                    <a:pt x="2565" y="1781"/>
                    <a:pt x="2221" y="2125"/>
                    <a:pt x="1800" y="2125"/>
                  </a:cubicBezTo>
                  <a:cubicBezTo>
                    <a:pt x="1111" y="2125"/>
                    <a:pt x="766" y="1302"/>
                    <a:pt x="1254" y="814"/>
                  </a:cubicBezTo>
                  <a:cubicBezTo>
                    <a:pt x="1409" y="656"/>
                    <a:pt x="1601" y="585"/>
                    <a:pt x="1790" y="585"/>
                  </a:cubicBezTo>
                  <a:close/>
                  <a:moveTo>
                    <a:pt x="1800" y="0"/>
                  </a:moveTo>
                  <a:cubicBezTo>
                    <a:pt x="594" y="0"/>
                    <a:pt x="1" y="1446"/>
                    <a:pt x="843" y="2297"/>
                  </a:cubicBezTo>
                  <a:cubicBezTo>
                    <a:pt x="1117" y="2568"/>
                    <a:pt x="1453" y="2690"/>
                    <a:pt x="1782" y="2690"/>
                  </a:cubicBezTo>
                  <a:cubicBezTo>
                    <a:pt x="2475" y="2690"/>
                    <a:pt x="3140" y="2151"/>
                    <a:pt x="3140" y="1340"/>
                  </a:cubicBezTo>
                  <a:cubicBezTo>
                    <a:pt x="3140" y="594"/>
                    <a:pt x="2537" y="0"/>
                    <a:pt x="1800" y="0"/>
                  </a:cubicBezTo>
                  <a:close/>
                </a:path>
              </a:pathLst>
            </a:custGeom>
            <a:solidFill>
              <a:srgbClr val="909F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C313415-4155-4847-8FB5-354EE7C83697}"/>
              </a:ext>
            </a:extLst>
          </p:cNvPr>
          <p:cNvCxnSpPr>
            <a:stCxn id="947" idx="0"/>
            <a:endCxn id="1002" idx="2"/>
          </p:cNvCxnSpPr>
          <p:nvPr/>
        </p:nvCxnSpPr>
        <p:spPr>
          <a:xfrm flipV="1">
            <a:off x="1740435" y="2314327"/>
            <a:ext cx="41911" cy="3178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3925A8-86BA-4AA3-B11F-9443C70E662B}"/>
              </a:ext>
            </a:extLst>
          </p:cNvPr>
          <p:cNvCxnSpPr>
            <a:stCxn id="954" idx="4"/>
            <a:endCxn id="962" idx="0"/>
          </p:cNvCxnSpPr>
          <p:nvPr/>
        </p:nvCxnSpPr>
        <p:spPr>
          <a:xfrm>
            <a:off x="3155238" y="3281413"/>
            <a:ext cx="47500" cy="1896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B6A4D4-8771-4F7F-A0D5-8CAEB0827887}"/>
              </a:ext>
            </a:extLst>
          </p:cNvPr>
          <p:cNvCxnSpPr>
            <a:cxnSpLocks/>
            <a:stCxn id="979" idx="7"/>
          </p:cNvCxnSpPr>
          <p:nvPr/>
        </p:nvCxnSpPr>
        <p:spPr>
          <a:xfrm flipV="1">
            <a:off x="4801565" y="2501825"/>
            <a:ext cx="130475" cy="234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994BDB-A34D-4820-8DB2-C5A476483765}"/>
              </a:ext>
            </a:extLst>
          </p:cNvPr>
          <p:cNvCxnSpPr>
            <a:stCxn id="965" idx="4"/>
            <a:endCxn id="1003" idx="0"/>
          </p:cNvCxnSpPr>
          <p:nvPr/>
        </p:nvCxnSpPr>
        <p:spPr>
          <a:xfrm>
            <a:off x="6054100" y="3281363"/>
            <a:ext cx="2" cy="189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6F1076-0B95-4766-819F-2F5F8420FDA0}"/>
              </a:ext>
            </a:extLst>
          </p:cNvPr>
          <p:cNvCxnSpPr>
            <a:cxnSpLocks/>
            <a:stCxn id="1005" idx="0"/>
          </p:cNvCxnSpPr>
          <p:nvPr/>
        </p:nvCxnSpPr>
        <p:spPr>
          <a:xfrm flipH="1" flipV="1">
            <a:off x="7240002" y="2501825"/>
            <a:ext cx="164573" cy="1398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9" name="Google Shape;939;p38"/>
          <p:cNvGrpSpPr/>
          <p:nvPr/>
        </p:nvGrpSpPr>
        <p:grpSpPr>
          <a:xfrm>
            <a:off x="2326100" y="540000"/>
            <a:ext cx="4491900" cy="915507"/>
            <a:chOff x="2326100" y="540000"/>
            <a:chExt cx="4491900" cy="915507"/>
          </a:xfrm>
        </p:grpSpPr>
        <p:sp>
          <p:nvSpPr>
            <p:cNvPr id="940" name="Google Shape;940;p38"/>
            <p:cNvSpPr/>
            <p:nvPr/>
          </p:nvSpPr>
          <p:spPr>
            <a:xfrm>
              <a:off x="2326100" y="540000"/>
              <a:ext cx="4491900" cy="744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941" name="Google Shape;941;p38"/>
            <p:cNvSpPr/>
            <p:nvPr/>
          </p:nvSpPr>
          <p:spPr>
            <a:xfrm rot="3597242">
              <a:off x="4457341" y="11190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2" name="Google Shape;942;p38"/>
          <p:cNvSpPr txBox="1">
            <a:spLocks noGrp="1"/>
          </p:cNvSpPr>
          <p:nvPr>
            <p:ph type="title"/>
          </p:nvPr>
        </p:nvSpPr>
        <p:spPr>
          <a:xfrm>
            <a:off x="2330850" y="649224"/>
            <a:ext cx="44805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TIMELINE </a:t>
            </a:r>
            <a:endParaRPr dirty="0"/>
          </a:p>
        </p:txBody>
      </p:sp>
      <p:sp>
        <p:nvSpPr>
          <p:cNvPr id="943" name="Google Shape;943;p38"/>
          <p:cNvSpPr/>
          <p:nvPr/>
        </p:nvSpPr>
        <p:spPr>
          <a:xfrm>
            <a:off x="1847984" y="2890459"/>
            <a:ext cx="5496323" cy="151634"/>
          </a:xfrm>
          <a:custGeom>
            <a:avLst/>
            <a:gdLst/>
            <a:ahLst/>
            <a:cxnLst/>
            <a:rect l="l" t="t" r="r" b="b"/>
            <a:pathLst>
              <a:path w="285338" h="7872" extrusionOk="0">
                <a:moveTo>
                  <a:pt x="3918" y="1"/>
                </a:moveTo>
                <a:cubicBezTo>
                  <a:pt x="1753" y="1"/>
                  <a:pt x="0" y="1754"/>
                  <a:pt x="0" y="3919"/>
                </a:cubicBezTo>
                <a:lnTo>
                  <a:pt x="0" y="3953"/>
                </a:lnTo>
                <a:cubicBezTo>
                  <a:pt x="0" y="6118"/>
                  <a:pt x="1753" y="7871"/>
                  <a:pt x="3918" y="7871"/>
                </a:cubicBezTo>
                <a:lnTo>
                  <a:pt x="281419" y="7871"/>
                </a:lnTo>
                <a:cubicBezTo>
                  <a:pt x="283585" y="7871"/>
                  <a:pt x="285338" y="6118"/>
                  <a:pt x="285338" y="3953"/>
                </a:cubicBezTo>
                <a:lnTo>
                  <a:pt x="285338" y="3919"/>
                </a:lnTo>
                <a:cubicBezTo>
                  <a:pt x="285338" y="1754"/>
                  <a:pt x="283585" y="1"/>
                  <a:pt x="28141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8"/>
          <p:cNvSpPr txBox="1"/>
          <p:nvPr/>
        </p:nvSpPr>
        <p:spPr>
          <a:xfrm>
            <a:off x="3746613" y="1578721"/>
            <a:ext cx="17190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OCTOBER 2021</a:t>
            </a:r>
            <a:endParaRPr lang="en-ID"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5" name="Google Shape;945;p38"/>
          <p:cNvSpPr txBox="1"/>
          <p:nvPr/>
        </p:nvSpPr>
        <p:spPr>
          <a:xfrm>
            <a:off x="2869611" y="1906655"/>
            <a:ext cx="3419361" cy="6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1. </a:t>
            </a:r>
            <a:r>
              <a:rPr lang="en-US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Managing and protecting users data</a:t>
            </a:r>
            <a:endParaRPr lang="en"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2. Serving service users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3. Connecting service providers and users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47" name="Google Shape;947;p38"/>
          <p:cNvSpPr/>
          <p:nvPr/>
        </p:nvSpPr>
        <p:spPr>
          <a:xfrm>
            <a:off x="1411425" y="2630963"/>
            <a:ext cx="651600" cy="6516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38"/>
          <p:cNvSpPr/>
          <p:nvPr/>
        </p:nvSpPr>
        <p:spPr>
          <a:xfrm>
            <a:off x="2830638" y="2632213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2" name="Google Shape;962;p38"/>
          <p:cNvSpPr txBox="1"/>
          <p:nvPr/>
        </p:nvSpPr>
        <p:spPr>
          <a:xfrm>
            <a:off x="2167351" y="3442144"/>
            <a:ext cx="1904200" cy="310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SEPTEMBER 2021</a:t>
            </a:r>
            <a:endParaRPr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3" name="Google Shape;963;p38"/>
          <p:cNvSpPr txBox="1"/>
          <p:nvPr/>
        </p:nvSpPr>
        <p:spPr>
          <a:xfrm>
            <a:off x="1602145" y="3910627"/>
            <a:ext cx="3069367" cy="59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1. Advertising the web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2. Looking for service providers and users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965" name="Google Shape;965;p38"/>
          <p:cNvSpPr/>
          <p:nvPr/>
        </p:nvSpPr>
        <p:spPr>
          <a:xfrm>
            <a:off x="5729500" y="2632163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8"/>
          <p:cNvSpPr/>
          <p:nvPr/>
        </p:nvSpPr>
        <p:spPr>
          <a:xfrm>
            <a:off x="4247438" y="2641675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8"/>
          <p:cNvSpPr txBox="1"/>
          <p:nvPr/>
        </p:nvSpPr>
        <p:spPr>
          <a:xfrm>
            <a:off x="870923" y="1567318"/>
            <a:ext cx="1719000" cy="292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AUGUST 2021</a:t>
            </a:r>
            <a:endParaRPr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2" name="Google Shape;1002;p38"/>
          <p:cNvSpPr txBox="1"/>
          <p:nvPr/>
        </p:nvSpPr>
        <p:spPr>
          <a:xfrm>
            <a:off x="877725" y="1955454"/>
            <a:ext cx="17190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Launching the web application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03" name="Google Shape;1003;p38"/>
          <p:cNvSpPr txBox="1"/>
          <p:nvPr/>
        </p:nvSpPr>
        <p:spPr>
          <a:xfrm>
            <a:off x="5094294" y="3442144"/>
            <a:ext cx="1904200" cy="333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NOVEMBER 2021</a:t>
            </a:r>
            <a:endParaRPr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04" name="Google Shape;1004;p38"/>
          <p:cNvSpPr txBox="1"/>
          <p:nvPr/>
        </p:nvSpPr>
        <p:spPr>
          <a:xfrm>
            <a:off x="5186894" y="3874166"/>
            <a:ext cx="1719000" cy="4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1. Maintaining the web application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2. Troubleshooting</a:t>
            </a:r>
            <a:endParaRPr lang="en-ID"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005" name="Google Shape;1005;p38"/>
          <p:cNvSpPr/>
          <p:nvPr/>
        </p:nvSpPr>
        <p:spPr>
          <a:xfrm>
            <a:off x="7079975" y="2641675"/>
            <a:ext cx="649200" cy="649200"/>
          </a:xfrm>
          <a:prstGeom prst="ellipse">
            <a:avLst/>
          </a:prstGeom>
          <a:solidFill>
            <a:schemeClr val="lt2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8"/>
          <p:cNvSpPr txBox="1"/>
          <p:nvPr/>
        </p:nvSpPr>
        <p:spPr>
          <a:xfrm>
            <a:off x="6567909" y="1543146"/>
            <a:ext cx="1813194" cy="365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Spartan"/>
                <a:ea typeface="Spartan"/>
                <a:cs typeface="Spartan"/>
                <a:sym typeface="Spartan"/>
              </a:rPr>
              <a:t>DECEMBER 2021</a:t>
            </a:r>
            <a:endParaRPr b="1" dirty="0">
              <a:solidFill>
                <a:schemeClr val="dk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23" name="Google Shape;1023;p38"/>
          <p:cNvSpPr txBox="1"/>
          <p:nvPr/>
        </p:nvSpPr>
        <p:spPr>
          <a:xfrm>
            <a:off x="6538402" y="1871483"/>
            <a:ext cx="1872208" cy="628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Segoe Print" panose="02000600000000000000" pitchFamily="2" charset="0"/>
                <a:ea typeface="Barlow Semi Condensed"/>
                <a:cs typeface="Barlow Semi Condensed"/>
                <a:sym typeface="Barlow Semi Condensed"/>
              </a:rPr>
              <a:t>Developing the web application</a:t>
            </a:r>
            <a:endParaRPr sz="1200" dirty="0">
              <a:solidFill>
                <a:schemeClr val="dk1"/>
              </a:solidFill>
              <a:latin typeface="Segoe Print" panose="02000600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87" name="Google Shape;11515;p109">
            <a:extLst>
              <a:ext uri="{FF2B5EF4-FFF2-40B4-BE49-F238E27FC236}">
                <a16:creationId xmlns:a16="http://schemas.microsoft.com/office/drawing/2014/main" id="{664F7DDA-9B0A-4124-8483-AAA7C80D6808}"/>
              </a:ext>
            </a:extLst>
          </p:cNvPr>
          <p:cNvGrpSpPr/>
          <p:nvPr/>
        </p:nvGrpSpPr>
        <p:grpSpPr>
          <a:xfrm>
            <a:off x="7247452" y="2778081"/>
            <a:ext cx="359232" cy="323018"/>
            <a:chOff x="2635237" y="2431780"/>
            <a:chExt cx="359232" cy="323018"/>
          </a:xfrm>
        </p:grpSpPr>
        <p:sp>
          <p:nvSpPr>
            <p:cNvPr id="88" name="Google Shape;11516;p109">
              <a:extLst>
                <a:ext uri="{FF2B5EF4-FFF2-40B4-BE49-F238E27FC236}">
                  <a16:creationId xmlns:a16="http://schemas.microsoft.com/office/drawing/2014/main" id="{9BAE6792-E200-4FAB-8AD9-9EDEEEE2A6BC}"/>
                </a:ext>
              </a:extLst>
            </p:cNvPr>
            <p:cNvSpPr/>
            <p:nvPr/>
          </p:nvSpPr>
          <p:spPr>
            <a:xfrm>
              <a:off x="2769121" y="2696328"/>
              <a:ext cx="44253" cy="40482"/>
            </a:xfrm>
            <a:custGeom>
              <a:avLst/>
              <a:gdLst/>
              <a:ahLst/>
              <a:cxnLst/>
              <a:rect l="l" t="t" r="r" b="b"/>
              <a:pathLst>
                <a:path w="1690" h="1546" extrusionOk="0">
                  <a:moveTo>
                    <a:pt x="344" y="0"/>
                  </a:moveTo>
                  <a:lnTo>
                    <a:pt x="1" y="1546"/>
                  </a:lnTo>
                  <a:lnTo>
                    <a:pt x="1689" y="1546"/>
                  </a:lnTo>
                  <a:lnTo>
                    <a:pt x="1346" y="0"/>
                  </a:lnTo>
                  <a:close/>
                </a:path>
              </a:pathLst>
            </a:custGeom>
            <a:solidFill>
              <a:srgbClr val="39516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1517;p109">
              <a:extLst>
                <a:ext uri="{FF2B5EF4-FFF2-40B4-BE49-F238E27FC236}">
                  <a16:creationId xmlns:a16="http://schemas.microsoft.com/office/drawing/2014/main" id="{42979F76-C602-44C2-B425-BB39A47DBDD5}"/>
                </a:ext>
              </a:extLst>
            </p:cNvPr>
            <p:cNvSpPr/>
            <p:nvPr/>
          </p:nvSpPr>
          <p:spPr>
            <a:xfrm>
              <a:off x="2738903" y="2733039"/>
              <a:ext cx="104688" cy="21760"/>
            </a:xfrm>
            <a:custGeom>
              <a:avLst/>
              <a:gdLst/>
              <a:ahLst/>
              <a:cxnLst/>
              <a:rect l="l" t="t" r="r" b="b"/>
              <a:pathLst>
                <a:path w="3998" h="831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611"/>
                  </a:lnTo>
                  <a:cubicBezTo>
                    <a:pt x="0" y="725"/>
                    <a:pt x="96" y="830"/>
                    <a:pt x="220" y="830"/>
                  </a:cubicBezTo>
                  <a:lnTo>
                    <a:pt x="3778" y="830"/>
                  </a:lnTo>
                  <a:cubicBezTo>
                    <a:pt x="3902" y="830"/>
                    <a:pt x="3997" y="725"/>
                    <a:pt x="3997" y="611"/>
                  </a:cubicBezTo>
                  <a:lnTo>
                    <a:pt x="3997" y="220"/>
                  </a:lnTo>
                  <a:cubicBezTo>
                    <a:pt x="3997" y="96"/>
                    <a:pt x="3902" y="0"/>
                    <a:pt x="3778" y="0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518;p109">
              <a:extLst>
                <a:ext uri="{FF2B5EF4-FFF2-40B4-BE49-F238E27FC236}">
                  <a16:creationId xmlns:a16="http://schemas.microsoft.com/office/drawing/2014/main" id="{CA883CC7-D21D-4CDD-943A-51F7E97E0362}"/>
                </a:ext>
              </a:extLst>
            </p:cNvPr>
            <p:cNvSpPr/>
            <p:nvPr/>
          </p:nvSpPr>
          <p:spPr>
            <a:xfrm>
              <a:off x="2635237" y="2498212"/>
              <a:ext cx="312020" cy="203876"/>
            </a:xfrm>
            <a:custGeom>
              <a:avLst/>
              <a:gdLst/>
              <a:ahLst/>
              <a:cxnLst/>
              <a:rect l="l" t="t" r="r" b="b"/>
              <a:pathLst>
                <a:path w="11916" h="7786" extrusionOk="0">
                  <a:moveTo>
                    <a:pt x="22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7566"/>
                  </a:lnTo>
                  <a:cubicBezTo>
                    <a:pt x="0" y="7681"/>
                    <a:pt x="105" y="7785"/>
                    <a:pt x="229" y="7785"/>
                  </a:cubicBezTo>
                  <a:lnTo>
                    <a:pt x="11687" y="7785"/>
                  </a:lnTo>
                  <a:cubicBezTo>
                    <a:pt x="11811" y="7785"/>
                    <a:pt x="11916" y="7681"/>
                    <a:pt x="11916" y="7566"/>
                  </a:cubicBezTo>
                  <a:lnTo>
                    <a:pt x="11916" y="220"/>
                  </a:lnTo>
                  <a:cubicBezTo>
                    <a:pt x="11916" y="96"/>
                    <a:pt x="11811" y="1"/>
                    <a:pt x="11687" y="1"/>
                  </a:cubicBezTo>
                  <a:close/>
                </a:path>
              </a:pathLst>
            </a:custGeom>
            <a:solidFill>
              <a:srgbClr val="53687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519;p109">
              <a:extLst>
                <a:ext uri="{FF2B5EF4-FFF2-40B4-BE49-F238E27FC236}">
                  <a16:creationId xmlns:a16="http://schemas.microsoft.com/office/drawing/2014/main" id="{B4B181CF-F891-4B20-A353-F0913033BBBA}"/>
                </a:ext>
              </a:extLst>
            </p:cNvPr>
            <p:cNvSpPr/>
            <p:nvPr/>
          </p:nvSpPr>
          <p:spPr>
            <a:xfrm>
              <a:off x="2845555" y="2498212"/>
              <a:ext cx="101703" cy="84211"/>
            </a:xfrm>
            <a:custGeom>
              <a:avLst/>
              <a:gdLst/>
              <a:ahLst/>
              <a:cxnLst/>
              <a:rect l="l" t="t" r="r" b="b"/>
              <a:pathLst>
                <a:path w="3884" h="3216" extrusionOk="0">
                  <a:moveTo>
                    <a:pt x="20" y="1"/>
                  </a:moveTo>
                  <a:lnTo>
                    <a:pt x="20" y="68"/>
                  </a:lnTo>
                  <a:cubicBezTo>
                    <a:pt x="1" y="1794"/>
                    <a:pt x="1394" y="3206"/>
                    <a:pt x="3120" y="3216"/>
                  </a:cubicBezTo>
                  <a:cubicBezTo>
                    <a:pt x="3378" y="3216"/>
                    <a:pt x="3626" y="3178"/>
                    <a:pt x="3884" y="3120"/>
                  </a:cubicBezTo>
                  <a:lnTo>
                    <a:pt x="3884" y="220"/>
                  </a:lnTo>
                  <a:cubicBezTo>
                    <a:pt x="3874" y="96"/>
                    <a:pt x="3779" y="1"/>
                    <a:pt x="3655" y="1"/>
                  </a:cubicBez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1520;p109">
              <a:extLst>
                <a:ext uri="{FF2B5EF4-FFF2-40B4-BE49-F238E27FC236}">
                  <a16:creationId xmlns:a16="http://schemas.microsoft.com/office/drawing/2014/main" id="{B02AE480-AB8B-4338-A42F-C87C8B3C5155}"/>
                </a:ext>
              </a:extLst>
            </p:cNvPr>
            <p:cNvSpPr/>
            <p:nvPr/>
          </p:nvSpPr>
          <p:spPr>
            <a:xfrm>
              <a:off x="2635472" y="2687582"/>
              <a:ext cx="311523" cy="14506"/>
            </a:xfrm>
            <a:custGeom>
              <a:avLst/>
              <a:gdLst/>
              <a:ahLst/>
              <a:cxnLst/>
              <a:rect l="l" t="t" r="r" b="b"/>
              <a:pathLst>
                <a:path w="11897" h="554" extrusionOk="0">
                  <a:moveTo>
                    <a:pt x="1" y="0"/>
                  </a:moveTo>
                  <a:lnTo>
                    <a:pt x="1" y="334"/>
                  </a:lnTo>
                  <a:cubicBezTo>
                    <a:pt x="1" y="449"/>
                    <a:pt x="96" y="553"/>
                    <a:pt x="220" y="553"/>
                  </a:cubicBezTo>
                  <a:lnTo>
                    <a:pt x="11678" y="553"/>
                  </a:lnTo>
                  <a:cubicBezTo>
                    <a:pt x="11802" y="553"/>
                    <a:pt x="11897" y="449"/>
                    <a:pt x="11897" y="334"/>
                  </a:cubicBezTo>
                  <a:lnTo>
                    <a:pt x="11897" y="0"/>
                  </a:lnTo>
                  <a:close/>
                </a:path>
              </a:pathLst>
            </a:custGeom>
            <a:solidFill>
              <a:srgbClr val="203B5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1521;p109">
              <a:extLst>
                <a:ext uri="{FF2B5EF4-FFF2-40B4-BE49-F238E27FC236}">
                  <a16:creationId xmlns:a16="http://schemas.microsoft.com/office/drawing/2014/main" id="{B98C2E67-9E4B-4023-956C-35A48CCAB92E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0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0" y="5773"/>
                  </a:cubicBezTo>
                  <a:lnTo>
                    <a:pt x="10389" y="5773"/>
                  </a:lnTo>
                  <a:lnTo>
                    <a:pt x="10389" y="220"/>
                  </a:lnTo>
                  <a:cubicBezTo>
                    <a:pt x="10389" y="106"/>
                    <a:pt x="10284" y="1"/>
                    <a:pt x="10170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522;p109">
              <a:extLst>
                <a:ext uri="{FF2B5EF4-FFF2-40B4-BE49-F238E27FC236}">
                  <a16:creationId xmlns:a16="http://schemas.microsoft.com/office/drawing/2014/main" id="{246057AB-A9A2-4F9C-9AB6-F85827025F4D}"/>
                </a:ext>
              </a:extLst>
            </p:cNvPr>
            <p:cNvSpPr/>
            <p:nvPr/>
          </p:nvSpPr>
          <p:spPr>
            <a:xfrm>
              <a:off x="2847807" y="2517196"/>
              <a:ext cx="79471" cy="65227"/>
            </a:xfrm>
            <a:custGeom>
              <a:avLst/>
              <a:gdLst/>
              <a:ahLst/>
              <a:cxnLst/>
              <a:rect l="l" t="t" r="r" b="b"/>
              <a:pathLst>
                <a:path w="3035" h="2491" extrusionOk="0">
                  <a:moveTo>
                    <a:pt x="1" y="1"/>
                  </a:moveTo>
                  <a:cubicBezTo>
                    <a:pt x="296" y="1441"/>
                    <a:pt x="1565" y="2481"/>
                    <a:pt x="3034" y="2491"/>
                  </a:cubicBezTo>
                  <a:lnTo>
                    <a:pt x="3034" y="220"/>
                  </a:lnTo>
                  <a:cubicBezTo>
                    <a:pt x="3034" y="106"/>
                    <a:pt x="2929" y="1"/>
                    <a:pt x="2815" y="1"/>
                  </a:cubicBez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523;p109">
              <a:extLst>
                <a:ext uri="{FF2B5EF4-FFF2-40B4-BE49-F238E27FC236}">
                  <a16:creationId xmlns:a16="http://schemas.microsoft.com/office/drawing/2014/main" id="{4281D52B-266E-4067-AD3D-A7095F14951B}"/>
                </a:ext>
              </a:extLst>
            </p:cNvPr>
            <p:cNvSpPr/>
            <p:nvPr/>
          </p:nvSpPr>
          <p:spPr>
            <a:xfrm>
              <a:off x="2655216" y="2517196"/>
              <a:ext cx="272062" cy="151166"/>
            </a:xfrm>
            <a:custGeom>
              <a:avLst/>
              <a:gdLst/>
              <a:ahLst/>
              <a:cxnLst/>
              <a:rect l="l" t="t" r="r" b="b"/>
              <a:pathLst>
                <a:path w="10390" h="5773" extrusionOk="0">
                  <a:moveTo>
                    <a:pt x="229" y="1"/>
                  </a:moveTo>
                  <a:cubicBezTo>
                    <a:pt x="105" y="1"/>
                    <a:pt x="0" y="106"/>
                    <a:pt x="0" y="220"/>
                  </a:cubicBezTo>
                  <a:lnTo>
                    <a:pt x="0" y="5553"/>
                  </a:lnTo>
                  <a:cubicBezTo>
                    <a:pt x="0" y="5677"/>
                    <a:pt x="105" y="5773"/>
                    <a:pt x="229" y="5773"/>
                  </a:cubicBezTo>
                  <a:lnTo>
                    <a:pt x="10170" y="5773"/>
                  </a:lnTo>
                  <a:cubicBezTo>
                    <a:pt x="10284" y="5773"/>
                    <a:pt x="10389" y="5677"/>
                    <a:pt x="10389" y="5553"/>
                  </a:cubicBezTo>
                  <a:lnTo>
                    <a:pt x="10389" y="5191"/>
                  </a:lnTo>
                  <a:lnTo>
                    <a:pt x="611" y="5191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CDD7D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524;p109">
              <a:extLst>
                <a:ext uri="{FF2B5EF4-FFF2-40B4-BE49-F238E27FC236}">
                  <a16:creationId xmlns:a16="http://schemas.microsoft.com/office/drawing/2014/main" id="{426AFA13-3C09-486F-8A46-A8E999B7ABD2}"/>
                </a:ext>
              </a:extLst>
            </p:cNvPr>
            <p:cNvSpPr/>
            <p:nvPr/>
          </p:nvSpPr>
          <p:spPr>
            <a:xfrm>
              <a:off x="2770378" y="2678836"/>
              <a:ext cx="41739" cy="10762"/>
            </a:xfrm>
            <a:custGeom>
              <a:avLst/>
              <a:gdLst/>
              <a:ahLst/>
              <a:cxnLst/>
              <a:rect l="l" t="t" r="r" b="b"/>
              <a:pathLst>
                <a:path w="1594" h="411" extrusionOk="0">
                  <a:moveTo>
                    <a:pt x="248" y="0"/>
                  </a:moveTo>
                  <a:cubicBezTo>
                    <a:pt x="0" y="19"/>
                    <a:pt x="0" y="391"/>
                    <a:pt x="248" y="410"/>
                  </a:cubicBezTo>
                  <a:lnTo>
                    <a:pt x="1336" y="410"/>
                  </a:lnTo>
                  <a:cubicBezTo>
                    <a:pt x="1593" y="391"/>
                    <a:pt x="1593" y="19"/>
                    <a:pt x="133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525;p109">
              <a:extLst>
                <a:ext uri="{FF2B5EF4-FFF2-40B4-BE49-F238E27FC236}">
                  <a16:creationId xmlns:a16="http://schemas.microsoft.com/office/drawing/2014/main" id="{093D4555-6F61-4A0E-9B05-103B97AE2654}"/>
                </a:ext>
              </a:extLst>
            </p:cNvPr>
            <p:cNvSpPr/>
            <p:nvPr/>
          </p:nvSpPr>
          <p:spPr>
            <a:xfrm>
              <a:off x="2733404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526;p109">
              <a:extLst>
                <a:ext uri="{FF2B5EF4-FFF2-40B4-BE49-F238E27FC236}">
                  <a16:creationId xmlns:a16="http://schemas.microsoft.com/office/drawing/2014/main" id="{0B30AA6B-82CA-44BD-8CD6-8C61641BF171}"/>
                </a:ext>
              </a:extLst>
            </p:cNvPr>
            <p:cNvSpPr/>
            <p:nvPr/>
          </p:nvSpPr>
          <p:spPr>
            <a:xfrm>
              <a:off x="2778364" y="2584910"/>
              <a:ext cx="25766" cy="26002"/>
            </a:xfrm>
            <a:custGeom>
              <a:avLst/>
              <a:gdLst/>
              <a:ahLst/>
              <a:cxnLst/>
              <a:rect l="l" t="t" r="r" b="b"/>
              <a:pathLst>
                <a:path w="984" h="993" extrusionOk="0">
                  <a:moveTo>
                    <a:pt x="229" y="0"/>
                  </a:moveTo>
                  <a:cubicBezTo>
                    <a:pt x="105" y="0"/>
                    <a:pt x="1" y="105"/>
                    <a:pt x="1" y="220"/>
                  </a:cubicBezTo>
                  <a:lnTo>
                    <a:pt x="1" y="773"/>
                  </a:lnTo>
                  <a:cubicBezTo>
                    <a:pt x="1" y="897"/>
                    <a:pt x="105" y="992"/>
                    <a:pt x="229" y="992"/>
                  </a:cubicBezTo>
                  <a:lnTo>
                    <a:pt x="764" y="992"/>
                  </a:lnTo>
                  <a:cubicBezTo>
                    <a:pt x="878" y="992"/>
                    <a:pt x="983" y="897"/>
                    <a:pt x="983" y="773"/>
                  </a:cubicBezTo>
                  <a:lnTo>
                    <a:pt x="983" y="220"/>
                  </a:lnTo>
                  <a:cubicBezTo>
                    <a:pt x="983" y="105"/>
                    <a:pt x="878" y="0"/>
                    <a:pt x="764" y="0"/>
                  </a:cubicBezTo>
                  <a:close/>
                </a:path>
              </a:pathLst>
            </a:custGeom>
            <a:solidFill>
              <a:srgbClr val="BFC8D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1527;p109">
              <a:extLst>
                <a:ext uri="{FF2B5EF4-FFF2-40B4-BE49-F238E27FC236}">
                  <a16:creationId xmlns:a16="http://schemas.microsoft.com/office/drawing/2014/main" id="{F23A0A29-010E-4E5E-BFFF-CC83A99576A1}"/>
                </a:ext>
              </a:extLst>
            </p:cNvPr>
            <p:cNvSpPr/>
            <p:nvPr/>
          </p:nvSpPr>
          <p:spPr>
            <a:xfrm>
              <a:off x="2823585" y="2584910"/>
              <a:ext cx="25504" cy="26002"/>
            </a:xfrm>
            <a:custGeom>
              <a:avLst/>
              <a:gdLst/>
              <a:ahLst/>
              <a:cxnLst/>
              <a:rect l="l" t="t" r="r" b="b"/>
              <a:pathLst>
                <a:path w="974" h="993" extrusionOk="0">
                  <a:moveTo>
                    <a:pt x="220" y="0"/>
                  </a:moveTo>
                  <a:cubicBezTo>
                    <a:pt x="96" y="0"/>
                    <a:pt x="0" y="105"/>
                    <a:pt x="0" y="220"/>
                  </a:cubicBezTo>
                  <a:lnTo>
                    <a:pt x="0" y="773"/>
                  </a:lnTo>
                  <a:cubicBezTo>
                    <a:pt x="0" y="897"/>
                    <a:pt x="96" y="992"/>
                    <a:pt x="220" y="992"/>
                  </a:cubicBezTo>
                  <a:lnTo>
                    <a:pt x="754" y="992"/>
                  </a:lnTo>
                  <a:cubicBezTo>
                    <a:pt x="878" y="992"/>
                    <a:pt x="973" y="897"/>
                    <a:pt x="973" y="773"/>
                  </a:cubicBezTo>
                  <a:lnTo>
                    <a:pt x="973" y="220"/>
                  </a:lnTo>
                  <a:cubicBezTo>
                    <a:pt x="973" y="105"/>
                    <a:pt x="878" y="0"/>
                    <a:pt x="754" y="0"/>
                  </a:cubicBezTo>
                  <a:close/>
                </a:path>
              </a:pathLst>
            </a:custGeom>
            <a:solidFill>
              <a:srgbClr val="94A3B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1528;p109">
              <a:extLst>
                <a:ext uri="{FF2B5EF4-FFF2-40B4-BE49-F238E27FC236}">
                  <a16:creationId xmlns:a16="http://schemas.microsoft.com/office/drawing/2014/main" id="{CAA970F4-B82B-439C-983B-7CEB1E4F7826}"/>
                </a:ext>
              </a:extLst>
            </p:cNvPr>
            <p:cNvSpPr/>
            <p:nvPr/>
          </p:nvSpPr>
          <p:spPr>
            <a:xfrm>
              <a:off x="2859799" y="2431780"/>
              <a:ext cx="134669" cy="136424"/>
            </a:xfrm>
            <a:custGeom>
              <a:avLst/>
              <a:gdLst/>
              <a:ahLst/>
              <a:cxnLst/>
              <a:rect l="l" t="t" r="r" b="b"/>
              <a:pathLst>
                <a:path w="5143" h="5210" extrusionOk="0">
                  <a:moveTo>
                    <a:pt x="2576" y="0"/>
                  </a:moveTo>
                  <a:cubicBezTo>
                    <a:pt x="1155" y="0"/>
                    <a:pt x="1" y="1164"/>
                    <a:pt x="1" y="2605"/>
                  </a:cubicBezTo>
                  <a:cubicBezTo>
                    <a:pt x="1" y="4045"/>
                    <a:pt x="1155" y="5209"/>
                    <a:pt x="2576" y="5209"/>
                  </a:cubicBezTo>
                  <a:cubicBezTo>
                    <a:pt x="3988" y="5209"/>
                    <a:pt x="5143" y="4045"/>
                    <a:pt x="5143" y="2605"/>
                  </a:cubicBezTo>
                  <a:cubicBezTo>
                    <a:pt x="5143" y="1164"/>
                    <a:pt x="3988" y="0"/>
                    <a:pt x="2576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1529;p109">
              <a:extLst>
                <a:ext uri="{FF2B5EF4-FFF2-40B4-BE49-F238E27FC236}">
                  <a16:creationId xmlns:a16="http://schemas.microsoft.com/office/drawing/2014/main" id="{D427A874-4432-4A97-9A18-D1A03FE949E0}"/>
                </a:ext>
              </a:extLst>
            </p:cNvPr>
            <p:cNvSpPr/>
            <p:nvPr/>
          </p:nvSpPr>
          <p:spPr>
            <a:xfrm>
              <a:off x="2904026" y="2482920"/>
              <a:ext cx="39984" cy="34302"/>
            </a:xfrm>
            <a:custGeom>
              <a:avLst/>
              <a:gdLst/>
              <a:ahLst/>
              <a:cxnLst/>
              <a:rect l="l" t="t" r="r" b="b"/>
              <a:pathLst>
                <a:path w="1527" h="1310" extrusionOk="0">
                  <a:moveTo>
                    <a:pt x="887" y="413"/>
                  </a:moveTo>
                  <a:cubicBezTo>
                    <a:pt x="1011" y="423"/>
                    <a:pt x="1116" y="528"/>
                    <a:pt x="1116" y="652"/>
                  </a:cubicBezTo>
                  <a:cubicBezTo>
                    <a:pt x="1116" y="800"/>
                    <a:pt x="999" y="896"/>
                    <a:pt x="876" y="896"/>
                  </a:cubicBezTo>
                  <a:cubicBezTo>
                    <a:pt x="817" y="896"/>
                    <a:pt x="756" y="873"/>
                    <a:pt x="706" y="823"/>
                  </a:cubicBezTo>
                  <a:cubicBezTo>
                    <a:pt x="553" y="671"/>
                    <a:pt x="668" y="413"/>
                    <a:pt x="887" y="413"/>
                  </a:cubicBezTo>
                  <a:close/>
                  <a:moveTo>
                    <a:pt x="869" y="1"/>
                  </a:moveTo>
                  <a:cubicBezTo>
                    <a:pt x="708" y="1"/>
                    <a:pt x="544" y="60"/>
                    <a:pt x="410" y="194"/>
                  </a:cubicBezTo>
                  <a:cubicBezTo>
                    <a:pt x="0" y="614"/>
                    <a:pt x="305" y="1310"/>
                    <a:pt x="887" y="1310"/>
                  </a:cubicBezTo>
                  <a:cubicBezTo>
                    <a:pt x="1240" y="1300"/>
                    <a:pt x="1527" y="1014"/>
                    <a:pt x="1527" y="652"/>
                  </a:cubicBezTo>
                  <a:cubicBezTo>
                    <a:pt x="1527" y="259"/>
                    <a:pt x="1205" y="1"/>
                    <a:pt x="8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1530;p109">
              <a:extLst>
                <a:ext uri="{FF2B5EF4-FFF2-40B4-BE49-F238E27FC236}">
                  <a16:creationId xmlns:a16="http://schemas.microsoft.com/office/drawing/2014/main" id="{C3DD04B8-9E45-440A-9DE8-132E2650706D}"/>
                </a:ext>
              </a:extLst>
            </p:cNvPr>
            <p:cNvSpPr/>
            <p:nvPr/>
          </p:nvSpPr>
          <p:spPr>
            <a:xfrm>
              <a:off x="2880433" y="2455190"/>
              <a:ext cx="93638" cy="89841"/>
            </a:xfrm>
            <a:custGeom>
              <a:avLst/>
              <a:gdLst/>
              <a:ahLst/>
              <a:cxnLst/>
              <a:rect l="l" t="t" r="r" b="b"/>
              <a:pathLst>
                <a:path w="3576" h="3431" extrusionOk="0">
                  <a:moveTo>
                    <a:pt x="1785" y="845"/>
                  </a:moveTo>
                  <a:cubicBezTo>
                    <a:pt x="1936" y="845"/>
                    <a:pt x="2089" y="885"/>
                    <a:pt x="2227" y="967"/>
                  </a:cubicBezTo>
                  <a:cubicBezTo>
                    <a:pt x="2418" y="1091"/>
                    <a:pt x="2561" y="1281"/>
                    <a:pt x="2609" y="1510"/>
                  </a:cubicBezTo>
                  <a:cubicBezTo>
                    <a:pt x="2666" y="1730"/>
                    <a:pt x="2628" y="1959"/>
                    <a:pt x="2513" y="2159"/>
                  </a:cubicBezTo>
                  <a:cubicBezTo>
                    <a:pt x="2447" y="2283"/>
                    <a:pt x="2342" y="2378"/>
                    <a:pt x="2227" y="2455"/>
                  </a:cubicBezTo>
                  <a:cubicBezTo>
                    <a:pt x="2089" y="2536"/>
                    <a:pt x="1936" y="2576"/>
                    <a:pt x="1785" y="2576"/>
                  </a:cubicBezTo>
                  <a:cubicBezTo>
                    <a:pt x="1633" y="2576"/>
                    <a:pt x="1483" y="2536"/>
                    <a:pt x="1349" y="2455"/>
                  </a:cubicBezTo>
                  <a:cubicBezTo>
                    <a:pt x="1149" y="2331"/>
                    <a:pt x="1016" y="2140"/>
                    <a:pt x="958" y="1921"/>
                  </a:cubicBezTo>
                  <a:cubicBezTo>
                    <a:pt x="930" y="1787"/>
                    <a:pt x="930" y="1644"/>
                    <a:pt x="958" y="1510"/>
                  </a:cubicBezTo>
                  <a:cubicBezTo>
                    <a:pt x="1016" y="1281"/>
                    <a:pt x="1149" y="1091"/>
                    <a:pt x="1349" y="967"/>
                  </a:cubicBezTo>
                  <a:cubicBezTo>
                    <a:pt x="1483" y="885"/>
                    <a:pt x="1633" y="845"/>
                    <a:pt x="1785" y="845"/>
                  </a:cubicBezTo>
                  <a:close/>
                  <a:moveTo>
                    <a:pt x="1784" y="1"/>
                  </a:moveTo>
                  <a:cubicBezTo>
                    <a:pt x="1686" y="1"/>
                    <a:pt x="1588" y="65"/>
                    <a:pt x="1578" y="194"/>
                  </a:cubicBezTo>
                  <a:lnTo>
                    <a:pt x="1578" y="451"/>
                  </a:lnTo>
                  <a:cubicBezTo>
                    <a:pt x="1388" y="480"/>
                    <a:pt x="1206" y="556"/>
                    <a:pt x="1054" y="671"/>
                  </a:cubicBezTo>
                  <a:lnTo>
                    <a:pt x="872" y="499"/>
                  </a:lnTo>
                  <a:cubicBezTo>
                    <a:pt x="830" y="463"/>
                    <a:pt x="785" y="448"/>
                    <a:pt x="741" y="448"/>
                  </a:cubicBezTo>
                  <a:cubicBezTo>
                    <a:pt x="588" y="448"/>
                    <a:pt x="458" y="637"/>
                    <a:pt x="577" y="785"/>
                  </a:cubicBezTo>
                  <a:lnTo>
                    <a:pt x="758" y="967"/>
                  </a:lnTo>
                  <a:cubicBezTo>
                    <a:pt x="644" y="1129"/>
                    <a:pt x="567" y="1320"/>
                    <a:pt x="539" y="1510"/>
                  </a:cubicBezTo>
                  <a:lnTo>
                    <a:pt x="291" y="1510"/>
                  </a:lnTo>
                  <a:cubicBezTo>
                    <a:pt x="285" y="1510"/>
                    <a:pt x="279" y="1510"/>
                    <a:pt x="273" y="1510"/>
                  </a:cubicBezTo>
                  <a:cubicBezTo>
                    <a:pt x="4" y="1510"/>
                    <a:pt x="1" y="1922"/>
                    <a:pt x="264" y="1922"/>
                  </a:cubicBezTo>
                  <a:cubicBezTo>
                    <a:pt x="273" y="1922"/>
                    <a:pt x="282" y="1921"/>
                    <a:pt x="291" y="1921"/>
                  </a:cubicBezTo>
                  <a:lnTo>
                    <a:pt x="539" y="1921"/>
                  </a:lnTo>
                  <a:cubicBezTo>
                    <a:pt x="567" y="2121"/>
                    <a:pt x="644" y="2302"/>
                    <a:pt x="758" y="2464"/>
                  </a:cubicBezTo>
                  <a:lnTo>
                    <a:pt x="586" y="2646"/>
                  </a:lnTo>
                  <a:cubicBezTo>
                    <a:pt x="407" y="2796"/>
                    <a:pt x="551" y="3016"/>
                    <a:pt x="714" y="3016"/>
                  </a:cubicBezTo>
                  <a:cubicBezTo>
                    <a:pt x="768" y="3016"/>
                    <a:pt x="825" y="2991"/>
                    <a:pt x="872" y="2932"/>
                  </a:cubicBezTo>
                  <a:lnTo>
                    <a:pt x="1054" y="2760"/>
                  </a:lnTo>
                  <a:cubicBezTo>
                    <a:pt x="1206" y="2875"/>
                    <a:pt x="1388" y="2951"/>
                    <a:pt x="1578" y="2979"/>
                  </a:cubicBezTo>
                  <a:lnTo>
                    <a:pt x="1578" y="3237"/>
                  </a:lnTo>
                  <a:cubicBezTo>
                    <a:pt x="1588" y="3366"/>
                    <a:pt x="1686" y="3430"/>
                    <a:pt x="1785" y="3430"/>
                  </a:cubicBezTo>
                  <a:cubicBezTo>
                    <a:pt x="1884" y="3430"/>
                    <a:pt x="1984" y="3366"/>
                    <a:pt x="1998" y="3237"/>
                  </a:cubicBezTo>
                  <a:lnTo>
                    <a:pt x="1998" y="2979"/>
                  </a:lnTo>
                  <a:cubicBezTo>
                    <a:pt x="2189" y="2951"/>
                    <a:pt x="2361" y="2875"/>
                    <a:pt x="2523" y="2760"/>
                  </a:cubicBezTo>
                  <a:lnTo>
                    <a:pt x="2695" y="2932"/>
                  </a:lnTo>
                  <a:cubicBezTo>
                    <a:pt x="2742" y="2991"/>
                    <a:pt x="2799" y="3016"/>
                    <a:pt x="2854" y="3016"/>
                  </a:cubicBezTo>
                  <a:cubicBezTo>
                    <a:pt x="3017" y="3016"/>
                    <a:pt x="3162" y="2796"/>
                    <a:pt x="2990" y="2646"/>
                  </a:cubicBezTo>
                  <a:lnTo>
                    <a:pt x="2809" y="2464"/>
                  </a:lnTo>
                  <a:cubicBezTo>
                    <a:pt x="2924" y="2302"/>
                    <a:pt x="3000" y="2121"/>
                    <a:pt x="3038" y="1921"/>
                  </a:cubicBezTo>
                  <a:lnTo>
                    <a:pt x="3286" y="1921"/>
                  </a:lnTo>
                  <a:cubicBezTo>
                    <a:pt x="3295" y="1921"/>
                    <a:pt x="3304" y="1922"/>
                    <a:pt x="3312" y="1922"/>
                  </a:cubicBezTo>
                  <a:cubicBezTo>
                    <a:pt x="3576" y="1922"/>
                    <a:pt x="3573" y="1510"/>
                    <a:pt x="3304" y="1510"/>
                  </a:cubicBezTo>
                  <a:cubicBezTo>
                    <a:pt x="3298" y="1510"/>
                    <a:pt x="3292" y="1510"/>
                    <a:pt x="3286" y="1510"/>
                  </a:cubicBezTo>
                  <a:lnTo>
                    <a:pt x="3038" y="1510"/>
                  </a:lnTo>
                  <a:cubicBezTo>
                    <a:pt x="3000" y="1310"/>
                    <a:pt x="2924" y="1129"/>
                    <a:pt x="2809" y="967"/>
                  </a:cubicBezTo>
                  <a:lnTo>
                    <a:pt x="2990" y="785"/>
                  </a:lnTo>
                  <a:cubicBezTo>
                    <a:pt x="3115" y="631"/>
                    <a:pt x="2986" y="443"/>
                    <a:pt x="2832" y="443"/>
                  </a:cubicBezTo>
                  <a:cubicBezTo>
                    <a:pt x="2786" y="443"/>
                    <a:pt x="2739" y="460"/>
                    <a:pt x="2695" y="499"/>
                  </a:cubicBezTo>
                  <a:lnTo>
                    <a:pt x="2523" y="671"/>
                  </a:lnTo>
                  <a:cubicBezTo>
                    <a:pt x="2361" y="556"/>
                    <a:pt x="2179" y="480"/>
                    <a:pt x="1989" y="451"/>
                  </a:cubicBezTo>
                  <a:lnTo>
                    <a:pt x="1989" y="194"/>
                  </a:lnTo>
                  <a:cubicBezTo>
                    <a:pt x="1979" y="65"/>
                    <a:pt x="1881" y="1"/>
                    <a:pt x="178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Google Shape;16803;p112">
            <a:extLst>
              <a:ext uri="{FF2B5EF4-FFF2-40B4-BE49-F238E27FC236}">
                <a16:creationId xmlns:a16="http://schemas.microsoft.com/office/drawing/2014/main" id="{10320E06-32FE-44A4-B406-A99F0E2C99FC}"/>
              </a:ext>
            </a:extLst>
          </p:cNvPr>
          <p:cNvGrpSpPr/>
          <p:nvPr/>
        </p:nvGrpSpPr>
        <p:grpSpPr>
          <a:xfrm>
            <a:off x="1563328" y="2781068"/>
            <a:ext cx="347794" cy="366328"/>
            <a:chOff x="7992843" y="2907251"/>
            <a:chExt cx="347794" cy="366328"/>
          </a:xfrm>
        </p:grpSpPr>
        <p:sp>
          <p:nvSpPr>
            <p:cNvPr id="121" name="Google Shape;16804;p112">
              <a:extLst>
                <a:ext uri="{FF2B5EF4-FFF2-40B4-BE49-F238E27FC236}">
                  <a16:creationId xmlns:a16="http://schemas.microsoft.com/office/drawing/2014/main" id="{81ECDE28-22D2-4BC9-B7F2-238A14FAD974}"/>
                </a:ext>
              </a:extLst>
            </p:cNvPr>
            <p:cNvSpPr/>
            <p:nvPr/>
          </p:nvSpPr>
          <p:spPr>
            <a:xfrm>
              <a:off x="7992843" y="2907251"/>
              <a:ext cx="347794" cy="238032"/>
            </a:xfrm>
            <a:custGeom>
              <a:avLst/>
              <a:gdLst/>
              <a:ahLst/>
              <a:cxnLst/>
              <a:rect l="l" t="t" r="r" b="b"/>
              <a:pathLst>
                <a:path w="13267" h="9080" extrusionOk="0">
                  <a:moveTo>
                    <a:pt x="491" y="0"/>
                  </a:moveTo>
                  <a:cubicBezTo>
                    <a:pt x="217" y="0"/>
                    <a:pt x="15" y="217"/>
                    <a:pt x="0" y="476"/>
                  </a:cubicBezTo>
                  <a:lnTo>
                    <a:pt x="0" y="9080"/>
                  </a:lnTo>
                  <a:lnTo>
                    <a:pt x="13267" y="9080"/>
                  </a:lnTo>
                  <a:lnTo>
                    <a:pt x="13267" y="476"/>
                  </a:lnTo>
                  <a:cubicBezTo>
                    <a:pt x="13267" y="217"/>
                    <a:pt x="13050" y="0"/>
                    <a:pt x="12790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805;p112">
              <a:extLst>
                <a:ext uri="{FF2B5EF4-FFF2-40B4-BE49-F238E27FC236}">
                  <a16:creationId xmlns:a16="http://schemas.microsoft.com/office/drawing/2014/main" id="{913F36C5-769D-4B45-9DC1-CE9BDCBCB2DE}"/>
                </a:ext>
              </a:extLst>
            </p:cNvPr>
            <p:cNvSpPr/>
            <p:nvPr/>
          </p:nvSpPr>
          <p:spPr>
            <a:xfrm>
              <a:off x="7993210" y="2907251"/>
              <a:ext cx="26897" cy="238032"/>
            </a:xfrm>
            <a:custGeom>
              <a:avLst/>
              <a:gdLst/>
              <a:ahLst/>
              <a:cxnLst/>
              <a:rect l="l" t="t" r="r" b="b"/>
              <a:pathLst>
                <a:path w="1026" h="9080" extrusionOk="0">
                  <a:moveTo>
                    <a:pt x="477" y="0"/>
                  </a:moveTo>
                  <a:cubicBezTo>
                    <a:pt x="203" y="0"/>
                    <a:pt x="1" y="217"/>
                    <a:pt x="1" y="476"/>
                  </a:cubicBezTo>
                  <a:lnTo>
                    <a:pt x="1" y="9080"/>
                  </a:lnTo>
                  <a:lnTo>
                    <a:pt x="549" y="9080"/>
                  </a:lnTo>
                  <a:lnTo>
                    <a:pt x="549" y="476"/>
                  </a:lnTo>
                  <a:cubicBezTo>
                    <a:pt x="549" y="217"/>
                    <a:pt x="766" y="0"/>
                    <a:pt x="1026" y="0"/>
                  </a:cubicBezTo>
                  <a:close/>
                </a:path>
              </a:pathLst>
            </a:custGeom>
            <a:solidFill>
              <a:srgbClr val="6B7F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806;p112">
              <a:extLst>
                <a:ext uri="{FF2B5EF4-FFF2-40B4-BE49-F238E27FC236}">
                  <a16:creationId xmlns:a16="http://schemas.microsoft.com/office/drawing/2014/main" id="{CA074938-3DD0-4FC3-8BDE-5C0CC5474992}"/>
                </a:ext>
              </a:extLst>
            </p:cNvPr>
            <p:cNvSpPr/>
            <p:nvPr/>
          </p:nvSpPr>
          <p:spPr>
            <a:xfrm>
              <a:off x="8018586" y="2935590"/>
              <a:ext cx="296334" cy="207439"/>
            </a:xfrm>
            <a:custGeom>
              <a:avLst/>
              <a:gdLst/>
              <a:ahLst/>
              <a:cxnLst/>
              <a:rect l="l" t="t" r="r" b="b"/>
              <a:pathLst>
                <a:path w="11304" h="7913" extrusionOk="0">
                  <a:moveTo>
                    <a:pt x="265" y="1"/>
                  </a:moveTo>
                  <a:cubicBezTo>
                    <a:pt x="117" y="1"/>
                    <a:pt x="0" y="125"/>
                    <a:pt x="0" y="276"/>
                  </a:cubicBezTo>
                  <a:lnTo>
                    <a:pt x="0" y="7912"/>
                  </a:lnTo>
                  <a:lnTo>
                    <a:pt x="11303" y="7912"/>
                  </a:lnTo>
                  <a:lnTo>
                    <a:pt x="11303" y="276"/>
                  </a:lnTo>
                  <a:cubicBezTo>
                    <a:pt x="11289" y="125"/>
                    <a:pt x="11185" y="1"/>
                    <a:pt x="11038" y="1"/>
                  </a:cubicBezTo>
                  <a:cubicBezTo>
                    <a:pt x="11030" y="1"/>
                    <a:pt x="11022" y="1"/>
                    <a:pt x="11014" y="2"/>
                  </a:cubicBezTo>
                  <a:lnTo>
                    <a:pt x="289" y="2"/>
                  </a:lnTo>
                  <a:cubicBezTo>
                    <a:pt x="281" y="1"/>
                    <a:pt x="273" y="1"/>
                    <a:pt x="265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807;p112">
              <a:extLst>
                <a:ext uri="{FF2B5EF4-FFF2-40B4-BE49-F238E27FC236}">
                  <a16:creationId xmlns:a16="http://schemas.microsoft.com/office/drawing/2014/main" id="{1F4851C6-AC22-40B1-BE82-2924BB0E69F2}"/>
                </a:ext>
              </a:extLst>
            </p:cNvPr>
            <p:cNvSpPr/>
            <p:nvPr/>
          </p:nvSpPr>
          <p:spPr>
            <a:xfrm>
              <a:off x="8018586" y="2935249"/>
              <a:ext cx="22335" cy="207387"/>
            </a:xfrm>
            <a:custGeom>
              <a:avLst/>
              <a:gdLst/>
              <a:ahLst/>
              <a:cxnLst/>
              <a:rect l="l" t="t" r="r" b="b"/>
              <a:pathLst>
                <a:path w="852" h="7911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7911"/>
                  </a:lnTo>
                  <a:lnTo>
                    <a:pt x="563" y="7911"/>
                  </a:lnTo>
                  <a:lnTo>
                    <a:pt x="563" y="289"/>
                  </a:lnTo>
                  <a:cubicBezTo>
                    <a:pt x="563" y="130"/>
                    <a:pt x="693" y="0"/>
                    <a:pt x="85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808;p112">
              <a:extLst>
                <a:ext uri="{FF2B5EF4-FFF2-40B4-BE49-F238E27FC236}">
                  <a16:creationId xmlns:a16="http://schemas.microsoft.com/office/drawing/2014/main" id="{DFE6771E-B166-4E70-ACA9-1B891A6BA7D9}"/>
                </a:ext>
              </a:extLst>
            </p:cNvPr>
            <p:cNvSpPr/>
            <p:nvPr/>
          </p:nvSpPr>
          <p:spPr>
            <a:xfrm>
              <a:off x="8137393" y="3051801"/>
              <a:ext cx="27657" cy="91595"/>
            </a:xfrm>
            <a:custGeom>
              <a:avLst/>
              <a:gdLst/>
              <a:ahLst/>
              <a:cxnLst/>
              <a:rect l="l" t="t" r="r" b="b"/>
              <a:pathLst>
                <a:path w="1055" h="3494" extrusionOk="0">
                  <a:moveTo>
                    <a:pt x="1" y="0"/>
                  </a:moveTo>
                  <a:lnTo>
                    <a:pt x="1" y="3494"/>
                  </a:lnTo>
                  <a:lnTo>
                    <a:pt x="1055" y="3494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D4DDE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809;p112">
              <a:extLst>
                <a:ext uri="{FF2B5EF4-FFF2-40B4-BE49-F238E27FC236}">
                  <a16:creationId xmlns:a16="http://schemas.microsoft.com/office/drawing/2014/main" id="{9045E2FB-BA58-4796-8515-BCC1889000E3}"/>
                </a:ext>
              </a:extLst>
            </p:cNvPr>
            <p:cNvSpPr/>
            <p:nvPr/>
          </p:nvSpPr>
          <p:spPr>
            <a:xfrm>
              <a:off x="8137393" y="3051801"/>
              <a:ext cx="14785" cy="91595"/>
            </a:xfrm>
            <a:custGeom>
              <a:avLst/>
              <a:gdLst/>
              <a:ahLst/>
              <a:cxnLst/>
              <a:rect l="l" t="t" r="r" b="b"/>
              <a:pathLst>
                <a:path w="564" h="3494" extrusionOk="0">
                  <a:moveTo>
                    <a:pt x="1" y="0"/>
                  </a:moveTo>
                  <a:lnTo>
                    <a:pt x="1" y="3494"/>
                  </a:lnTo>
                  <a:lnTo>
                    <a:pt x="564" y="349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CFD9E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810;p112">
              <a:extLst>
                <a:ext uri="{FF2B5EF4-FFF2-40B4-BE49-F238E27FC236}">
                  <a16:creationId xmlns:a16="http://schemas.microsoft.com/office/drawing/2014/main" id="{2E609080-2CD4-4214-8947-A93E42145A00}"/>
                </a:ext>
              </a:extLst>
            </p:cNvPr>
            <p:cNvSpPr/>
            <p:nvPr/>
          </p:nvSpPr>
          <p:spPr>
            <a:xfrm>
              <a:off x="8216116" y="2961726"/>
              <a:ext cx="54134" cy="182430"/>
            </a:xfrm>
            <a:custGeom>
              <a:avLst/>
              <a:gdLst/>
              <a:ahLst/>
              <a:cxnLst/>
              <a:rect l="l" t="t" r="r" b="b"/>
              <a:pathLst>
                <a:path w="2065" h="6959" extrusionOk="0">
                  <a:moveTo>
                    <a:pt x="116" y="1"/>
                  </a:moveTo>
                  <a:cubicBezTo>
                    <a:pt x="44" y="1"/>
                    <a:pt x="0" y="44"/>
                    <a:pt x="0" y="116"/>
                  </a:cubicBezTo>
                  <a:lnTo>
                    <a:pt x="0" y="6959"/>
                  </a:lnTo>
                  <a:lnTo>
                    <a:pt x="2065" y="6959"/>
                  </a:lnTo>
                  <a:lnTo>
                    <a:pt x="2065" y="116"/>
                  </a:lnTo>
                  <a:cubicBezTo>
                    <a:pt x="2065" y="44"/>
                    <a:pt x="2007" y="1"/>
                    <a:pt x="1949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811;p112">
              <a:extLst>
                <a:ext uri="{FF2B5EF4-FFF2-40B4-BE49-F238E27FC236}">
                  <a16:creationId xmlns:a16="http://schemas.microsoft.com/office/drawing/2014/main" id="{18F94EE5-3F5D-415B-BA74-AD717235AB0B}"/>
                </a:ext>
              </a:extLst>
            </p:cNvPr>
            <p:cNvSpPr/>
            <p:nvPr/>
          </p:nvSpPr>
          <p:spPr>
            <a:xfrm>
              <a:off x="8216116" y="2961726"/>
              <a:ext cx="17800" cy="182430"/>
            </a:xfrm>
            <a:custGeom>
              <a:avLst/>
              <a:gdLst/>
              <a:ahLst/>
              <a:cxnLst/>
              <a:rect l="l" t="t" r="r" b="b"/>
              <a:pathLst>
                <a:path w="679" h="6959" extrusionOk="0">
                  <a:moveTo>
                    <a:pt x="116" y="1"/>
                  </a:moveTo>
                  <a:cubicBezTo>
                    <a:pt x="44" y="1"/>
                    <a:pt x="0" y="44"/>
                    <a:pt x="0" y="116"/>
                  </a:cubicBezTo>
                  <a:lnTo>
                    <a:pt x="0" y="6959"/>
                  </a:lnTo>
                  <a:lnTo>
                    <a:pt x="563" y="6959"/>
                  </a:lnTo>
                  <a:lnTo>
                    <a:pt x="563" y="116"/>
                  </a:lnTo>
                  <a:cubicBezTo>
                    <a:pt x="563" y="44"/>
                    <a:pt x="607" y="1"/>
                    <a:pt x="679" y="1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12;p112">
              <a:extLst>
                <a:ext uri="{FF2B5EF4-FFF2-40B4-BE49-F238E27FC236}">
                  <a16:creationId xmlns:a16="http://schemas.microsoft.com/office/drawing/2014/main" id="{D71667DF-73CE-4606-8F83-8766C23C62CE}"/>
                </a:ext>
              </a:extLst>
            </p:cNvPr>
            <p:cNvSpPr/>
            <p:nvPr/>
          </p:nvSpPr>
          <p:spPr>
            <a:xfrm>
              <a:off x="8137393" y="2998637"/>
              <a:ext cx="54160" cy="53190"/>
            </a:xfrm>
            <a:custGeom>
              <a:avLst/>
              <a:gdLst/>
              <a:ahLst/>
              <a:cxnLst/>
              <a:rect l="l" t="t" r="r" b="b"/>
              <a:pathLst>
                <a:path w="2066" h="2029" extrusionOk="0">
                  <a:moveTo>
                    <a:pt x="1035" y="0"/>
                  </a:moveTo>
                  <a:cubicBezTo>
                    <a:pt x="993" y="0"/>
                    <a:pt x="954" y="22"/>
                    <a:pt x="939" y="65"/>
                  </a:cubicBezTo>
                  <a:lnTo>
                    <a:pt x="1" y="2028"/>
                  </a:lnTo>
                  <a:lnTo>
                    <a:pt x="2065" y="2028"/>
                  </a:lnTo>
                  <a:lnTo>
                    <a:pt x="1141" y="65"/>
                  </a:lnTo>
                  <a:cubicBezTo>
                    <a:pt x="1120" y="22"/>
                    <a:pt x="1076" y="0"/>
                    <a:pt x="1035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3;p112">
              <a:extLst>
                <a:ext uri="{FF2B5EF4-FFF2-40B4-BE49-F238E27FC236}">
                  <a16:creationId xmlns:a16="http://schemas.microsoft.com/office/drawing/2014/main" id="{2ED0A4E0-5E36-4025-BA4D-E411EEC2998D}"/>
                </a:ext>
              </a:extLst>
            </p:cNvPr>
            <p:cNvSpPr/>
            <p:nvPr/>
          </p:nvSpPr>
          <p:spPr>
            <a:xfrm>
              <a:off x="8137393" y="2998637"/>
              <a:ext cx="34473" cy="53190"/>
            </a:xfrm>
            <a:custGeom>
              <a:avLst/>
              <a:gdLst/>
              <a:ahLst/>
              <a:cxnLst/>
              <a:rect l="l" t="t" r="r" b="b"/>
              <a:pathLst>
                <a:path w="1315" h="2029" extrusionOk="0">
                  <a:moveTo>
                    <a:pt x="1035" y="0"/>
                  </a:moveTo>
                  <a:cubicBezTo>
                    <a:pt x="993" y="0"/>
                    <a:pt x="954" y="22"/>
                    <a:pt x="939" y="65"/>
                  </a:cubicBezTo>
                  <a:lnTo>
                    <a:pt x="1" y="2028"/>
                  </a:lnTo>
                  <a:lnTo>
                    <a:pt x="564" y="2028"/>
                  </a:lnTo>
                  <a:lnTo>
                    <a:pt x="1314" y="441"/>
                  </a:lnTo>
                  <a:lnTo>
                    <a:pt x="1141" y="65"/>
                  </a:lnTo>
                  <a:cubicBezTo>
                    <a:pt x="1120" y="22"/>
                    <a:pt x="1076" y="0"/>
                    <a:pt x="1035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14;p112">
              <a:extLst>
                <a:ext uri="{FF2B5EF4-FFF2-40B4-BE49-F238E27FC236}">
                  <a16:creationId xmlns:a16="http://schemas.microsoft.com/office/drawing/2014/main" id="{6EE0ED3F-6361-4390-AC1B-94C6A2B4ACAB}"/>
                </a:ext>
              </a:extLst>
            </p:cNvPr>
            <p:cNvSpPr/>
            <p:nvPr/>
          </p:nvSpPr>
          <p:spPr>
            <a:xfrm>
              <a:off x="8147617" y="2998060"/>
              <a:ext cx="34079" cy="32585"/>
            </a:xfrm>
            <a:custGeom>
              <a:avLst/>
              <a:gdLst/>
              <a:ahLst/>
              <a:cxnLst/>
              <a:rect l="l" t="t" r="r" b="b"/>
              <a:pathLst>
                <a:path w="1300" h="1243" extrusionOk="0">
                  <a:moveTo>
                    <a:pt x="652" y="1"/>
                  </a:moveTo>
                  <a:cubicBezTo>
                    <a:pt x="607" y="1"/>
                    <a:pt x="564" y="29"/>
                    <a:pt x="549" y="87"/>
                  </a:cubicBezTo>
                  <a:lnTo>
                    <a:pt x="1" y="1242"/>
                  </a:lnTo>
                  <a:lnTo>
                    <a:pt x="1300" y="1242"/>
                  </a:lnTo>
                  <a:lnTo>
                    <a:pt x="766" y="87"/>
                  </a:lnTo>
                  <a:cubicBezTo>
                    <a:pt x="744" y="29"/>
                    <a:pt x="697" y="1"/>
                    <a:pt x="652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15;p112">
              <a:extLst>
                <a:ext uri="{FF2B5EF4-FFF2-40B4-BE49-F238E27FC236}">
                  <a16:creationId xmlns:a16="http://schemas.microsoft.com/office/drawing/2014/main" id="{EC880984-9B97-47EF-98EA-F4DDDC15D624}"/>
                </a:ext>
              </a:extLst>
            </p:cNvPr>
            <p:cNvSpPr/>
            <p:nvPr/>
          </p:nvSpPr>
          <p:spPr>
            <a:xfrm>
              <a:off x="8148010" y="2998479"/>
              <a:ext cx="23856" cy="32166"/>
            </a:xfrm>
            <a:custGeom>
              <a:avLst/>
              <a:gdLst/>
              <a:ahLst/>
              <a:cxnLst/>
              <a:rect l="l" t="t" r="r" b="b"/>
              <a:pathLst>
                <a:path w="910" h="1227" extrusionOk="0">
                  <a:moveTo>
                    <a:pt x="642" y="1"/>
                  </a:moveTo>
                  <a:cubicBezTo>
                    <a:pt x="610" y="1"/>
                    <a:pt x="576" y="15"/>
                    <a:pt x="549" y="42"/>
                  </a:cubicBezTo>
                  <a:cubicBezTo>
                    <a:pt x="549" y="42"/>
                    <a:pt x="534" y="42"/>
                    <a:pt x="534" y="57"/>
                  </a:cubicBezTo>
                  <a:lnTo>
                    <a:pt x="0" y="1226"/>
                  </a:lnTo>
                  <a:lnTo>
                    <a:pt x="549" y="1226"/>
                  </a:lnTo>
                  <a:lnTo>
                    <a:pt x="909" y="447"/>
                  </a:lnTo>
                  <a:lnTo>
                    <a:pt x="736" y="57"/>
                  </a:lnTo>
                  <a:cubicBezTo>
                    <a:pt x="713" y="19"/>
                    <a:pt x="678" y="1"/>
                    <a:pt x="642" y="1"/>
                  </a:cubicBezTo>
                  <a:close/>
                </a:path>
              </a:pathLst>
            </a:custGeom>
            <a:solidFill>
              <a:srgbClr val="6B7F9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16;p112">
              <a:extLst>
                <a:ext uri="{FF2B5EF4-FFF2-40B4-BE49-F238E27FC236}">
                  <a16:creationId xmlns:a16="http://schemas.microsoft.com/office/drawing/2014/main" id="{80D650E7-7A8E-46FE-918F-56BF00F3D94E}"/>
                </a:ext>
              </a:extLst>
            </p:cNvPr>
            <p:cNvSpPr/>
            <p:nvPr/>
          </p:nvSpPr>
          <p:spPr>
            <a:xfrm>
              <a:off x="8076102" y="3071488"/>
              <a:ext cx="29544" cy="29544"/>
            </a:xfrm>
            <a:custGeom>
              <a:avLst/>
              <a:gdLst/>
              <a:ahLst/>
              <a:cxnLst/>
              <a:rect l="l" t="t" r="r" b="b"/>
              <a:pathLst>
                <a:path w="1127" h="1127" extrusionOk="0">
                  <a:moveTo>
                    <a:pt x="0" y="0"/>
                  </a:moveTo>
                  <a:lnTo>
                    <a:pt x="0" y="1126"/>
                  </a:lnTo>
                  <a:lnTo>
                    <a:pt x="1126" y="1126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17;p112">
              <a:extLst>
                <a:ext uri="{FF2B5EF4-FFF2-40B4-BE49-F238E27FC236}">
                  <a16:creationId xmlns:a16="http://schemas.microsoft.com/office/drawing/2014/main" id="{03C3B5D0-4ECB-4621-A5BE-2B4DB9775491}"/>
                </a:ext>
              </a:extLst>
            </p:cNvPr>
            <p:cNvSpPr/>
            <p:nvPr/>
          </p:nvSpPr>
          <p:spPr>
            <a:xfrm>
              <a:off x="8076102" y="3071488"/>
              <a:ext cx="14785" cy="29544"/>
            </a:xfrm>
            <a:custGeom>
              <a:avLst/>
              <a:gdLst/>
              <a:ahLst/>
              <a:cxnLst/>
              <a:rect l="l" t="t" r="r" b="b"/>
              <a:pathLst>
                <a:path w="564" h="1127" extrusionOk="0">
                  <a:moveTo>
                    <a:pt x="0" y="0"/>
                  </a:moveTo>
                  <a:lnTo>
                    <a:pt x="0" y="1126"/>
                  </a:lnTo>
                  <a:lnTo>
                    <a:pt x="563" y="112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18;p112">
              <a:extLst>
                <a:ext uri="{FF2B5EF4-FFF2-40B4-BE49-F238E27FC236}">
                  <a16:creationId xmlns:a16="http://schemas.microsoft.com/office/drawing/2014/main" id="{AB4D171B-2401-4D89-8D68-B4EB4A419C2F}"/>
                </a:ext>
              </a:extLst>
            </p:cNvPr>
            <p:cNvSpPr/>
            <p:nvPr/>
          </p:nvSpPr>
          <p:spPr>
            <a:xfrm>
              <a:off x="8068526" y="3098726"/>
              <a:ext cx="44670" cy="44670"/>
            </a:xfrm>
            <a:custGeom>
              <a:avLst/>
              <a:gdLst/>
              <a:ahLst/>
              <a:cxnLst/>
              <a:rect l="l" t="t" r="r" b="b"/>
              <a:pathLst>
                <a:path w="1704" h="1704" extrusionOk="0">
                  <a:moveTo>
                    <a:pt x="318" y="0"/>
                  </a:moveTo>
                  <a:cubicBezTo>
                    <a:pt x="145" y="0"/>
                    <a:pt x="1" y="145"/>
                    <a:pt x="15" y="318"/>
                  </a:cubicBezTo>
                  <a:lnTo>
                    <a:pt x="58" y="1704"/>
                  </a:lnTo>
                  <a:lnTo>
                    <a:pt x="1646" y="1704"/>
                  </a:lnTo>
                  <a:lnTo>
                    <a:pt x="1704" y="318"/>
                  </a:lnTo>
                  <a:cubicBezTo>
                    <a:pt x="1704" y="145"/>
                    <a:pt x="1574" y="0"/>
                    <a:pt x="1401" y="0"/>
                  </a:cubicBezTo>
                  <a:close/>
                </a:path>
              </a:pathLst>
            </a:custGeom>
            <a:solidFill>
              <a:srgbClr val="8CA4B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19;p112">
              <a:extLst>
                <a:ext uri="{FF2B5EF4-FFF2-40B4-BE49-F238E27FC236}">
                  <a16:creationId xmlns:a16="http://schemas.microsoft.com/office/drawing/2014/main" id="{858EA277-BA0D-42BD-A4C3-97FFDA09192C}"/>
                </a:ext>
              </a:extLst>
            </p:cNvPr>
            <p:cNvSpPr/>
            <p:nvPr/>
          </p:nvSpPr>
          <p:spPr>
            <a:xfrm>
              <a:off x="8068526" y="3098726"/>
              <a:ext cx="23122" cy="44670"/>
            </a:xfrm>
            <a:custGeom>
              <a:avLst/>
              <a:gdLst/>
              <a:ahLst/>
              <a:cxnLst/>
              <a:rect l="l" t="t" r="r" b="b"/>
              <a:pathLst>
                <a:path w="882" h="1704" extrusionOk="0">
                  <a:moveTo>
                    <a:pt x="318" y="0"/>
                  </a:moveTo>
                  <a:cubicBezTo>
                    <a:pt x="145" y="0"/>
                    <a:pt x="1" y="145"/>
                    <a:pt x="15" y="318"/>
                  </a:cubicBezTo>
                  <a:lnTo>
                    <a:pt x="58" y="1704"/>
                  </a:lnTo>
                  <a:lnTo>
                    <a:pt x="621" y="1704"/>
                  </a:lnTo>
                  <a:lnTo>
                    <a:pt x="578" y="318"/>
                  </a:lnTo>
                  <a:cubicBezTo>
                    <a:pt x="564" y="145"/>
                    <a:pt x="708" y="0"/>
                    <a:pt x="88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20;p112">
              <a:extLst>
                <a:ext uri="{FF2B5EF4-FFF2-40B4-BE49-F238E27FC236}">
                  <a16:creationId xmlns:a16="http://schemas.microsoft.com/office/drawing/2014/main" id="{62E02919-4316-497F-9B66-A65BD9DAEAE5}"/>
                </a:ext>
              </a:extLst>
            </p:cNvPr>
            <p:cNvSpPr/>
            <p:nvPr/>
          </p:nvSpPr>
          <p:spPr>
            <a:xfrm>
              <a:off x="8250170" y="3065773"/>
              <a:ext cx="20081" cy="11037"/>
            </a:xfrm>
            <a:custGeom>
              <a:avLst/>
              <a:gdLst/>
              <a:ahLst/>
              <a:cxnLst/>
              <a:rect l="l" t="t" r="r" b="b"/>
              <a:pathLst>
                <a:path w="766" h="421" extrusionOk="0">
                  <a:moveTo>
                    <a:pt x="181" y="0"/>
                  </a:moveTo>
                  <a:cubicBezTo>
                    <a:pt x="76" y="0"/>
                    <a:pt x="1" y="96"/>
                    <a:pt x="1" y="204"/>
                  </a:cubicBezTo>
                  <a:cubicBezTo>
                    <a:pt x="1" y="319"/>
                    <a:pt x="87" y="420"/>
                    <a:pt x="203" y="420"/>
                  </a:cubicBezTo>
                  <a:lnTo>
                    <a:pt x="766" y="420"/>
                  </a:lnTo>
                  <a:lnTo>
                    <a:pt x="766" y="2"/>
                  </a:lnTo>
                  <a:lnTo>
                    <a:pt x="203" y="2"/>
                  </a:lnTo>
                  <a:cubicBezTo>
                    <a:pt x="195" y="1"/>
                    <a:pt x="188" y="0"/>
                    <a:pt x="181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21;p112">
              <a:extLst>
                <a:ext uri="{FF2B5EF4-FFF2-40B4-BE49-F238E27FC236}">
                  <a16:creationId xmlns:a16="http://schemas.microsoft.com/office/drawing/2014/main" id="{5772320A-85E1-4216-B834-22E826C76C85}"/>
                </a:ext>
              </a:extLst>
            </p:cNvPr>
            <p:cNvSpPr/>
            <p:nvPr/>
          </p:nvSpPr>
          <p:spPr>
            <a:xfrm>
              <a:off x="8247758" y="3102107"/>
              <a:ext cx="22492" cy="11063"/>
            </a:xfrm>
            <a:custGeom>
              <a:avLst/>
              <a:gdLst/>
              <a:ahLst/>
              <a:cxnLst/>
              <a:rect l="l" t="t" r="r" b="b"/>
              <a:pathLst>
                <a:path w="858" h="422" extrusionOk="0">
                  <a:moveTo>
                    <a:pt x="269" y="0"/>
                  </a:moveTo>
                  <a:cubicBezTo>
                    <a:pt x="0" y="0"/>
                    <a:pt x="0" y="421"/>
                    <a:pt x="269" y="421"/>
                  </a:cubicBezTo>
                  <a:cubicBezTo>
                    <a:pt x="277" y="421"/>
                    <a:pt x="286" y="421"/>
                    <a:pt x="295" y="420"/>
                  </a:cubicBezTo>
                  <a:lnTo>
                    <a:pt x="858" y="420"/>
                  </a:lnTo>
                  <a:lnTo>
                    <a:pt x="858" y="1"/>
                  </a:lnTo>
                  <a:lnTo>
                    <a:pt x="295" y="1"/>
                  </a:lnTo>
                  <a:cubicBezTo>
                    <a:pt x="286" y="0"/>
                    <a:pt x="277" y="0"/>
                    <a:pt x="269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822;p112">
              <a:extLst>
                <a:ext uri="{FF2B5EF4-FFF2-40B4-BE49-F238E27FC236}">
                  <a16:creationId xmlns:a16="http://schemas.microsoft.com/office/drawing/2014/main" id="{8C70DF26-72AA-4278-B53B-E095D273D193}"/>
                </a:ext>
              </a:extLst>
            </p:cNvPr>
            <p:cNvSpPr/>
            <p:nvPr/>
          </p:nvSpPr>
          <p:spPr>
            <a:xfrm>
              <a:off x="8250170" y="2992397"/>
              <a:ext cx="20081" cy="11377"/>
            </a:xfrm>
            <a:custGeom>
              <a:avLst/>
              <a:gdLst/>
              <a:ahLst/>
              <a:cxnLst/>
              <a:rect l="l" t="t" r="r" b="b"/>
              <a:pathLst>
                <a:path w="766" h="434" extrusionOk="0">
                  <a:moveTo>
                    <a:pt x="203" y="0"/>
                  </a:moveTo>
                  <a:cubicBezTo>
                    <a:pt x="87" y="0"/>
                    <a:pt x="1" y="101"/>
                    <a:pt x="1" y="217"/>
                  </a:cubicBezTo>
                  <a:cubicBezTo>
                    <a:pt x="1" y="332"/>
                    <a:pt x="87" y="433"/>
                    <a:pt x="203" y="433"/>
                  </a:cubicBezTo>
                  <a:lnTo>
                    <a:pt x="766" y="433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823;p112">
              <a:extLst>
                <a:ext uri="{FF2B5EF4-FFF2-40B4-BE49-F238E27FC236}">
                  <a16:creationId xmlns:a16="http://schemas.microsoft.com/office/drawing/2014/main" id="{7D2C1BA0-D9D4-4B2C-A3D0-A578BAD0EC75}"/>
                </a:ext>
              </a:extLst>
            </p:cNvPr>
            <p:cNvSpPr/>
            <p:nvPr/>
          </p:nvSpPr>
          <p:spPr>
            <a:xfrm>
              <a:off x="8250170" y="3029098"/>
              <a:ext cx="20081" cy="10984"/>
            </a:xfrm>
            <a:custGeom>
              <a:avLst/>
              <a:gdLst/>
              <a:ahLst/>
              <a:cxnLst/>
              <a:rect l="l" t="t" r="r" b="b"/>
              <a:pathLst>
                <a:path w="766" h="419" extrusionOk="0">
                  <a:moveTo>
                    <a:pt x="203" y="0"/>
                  </a:moveTo>
                  <a:cubicBezTo>
                    <a:pt x="87" y="0"/>
                    <a:pt x="1" y="87"/>
                    <a:pt x="1" y="217"/>
                  </a:cubicBezTo>
                  <a:cubicBezTo>
                    <a:pt x="1" y="332"/>
                    <a:pt x="87" y="419"/>
                    <a:pt x="203" y="419"/>
                  </a:cubicBezTo>
                  <a:lnTo>
                    <a:pt x="766" y="419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824;p112">
              <a:extLst>
                <a:ext uri="{FF2B5EF4-FFF2-40B4-BE49-F238E27FC236}">
                  <a16:creationId xmlns:a16="http://schemas.microsoft.com/office/drawing/2014/main" id="{7819AFF5-19CB-4CA0-B725-9B6B16350E79}"/>
                </a:ext>
              </a:extLst>
            </p:cNvPr>
            <p:cNvSpPr/>
            <p:nvPr/>
          </p:nvSpPr>
          <p:spPr>
            <a:xfrm>
              <a:off x="8059062" y="2981597"/>
              <a:ext cx="63231" cy="74765"/>
            </a:xfrm>
            <a:custGeom>
              <a:avLst/>
              <a:gdLst/>
              <a:ahLst/>
              <a:cxnLst/>
              <a:rect l="l" t="t" r="r" b="b"/>
              <a:pathLst>
                <a:path w="2412" h="2852" extrusionOk="0">
                  <a:moveTo>
                    <a:pt x="1211" y="1"/>
                  </a:moveTo>
                  <a:cubicBezTo>
                    <a:pt x="1192" y="1"/>
                    <a:pt x="1170" y="8"/>
                    <a:pt x="1156" y="22"/>
                  </a:cubicBezTo>
                  <a:lnTo>
                    <a:pt x="44" y="1654"/>
                  </a:lnTo>
                  <a:cubicBezTo>
                    <a:pt x="1" y="1726"/>
                    <a:pt x="1" y="1812"/>
                    <a:pt x="73" y="1884"/>
                  </a:cubicBezTo>
                  <a:lnTo>
                    <a:pt x="593" y="2419"/>
                  </a:lnTo>
                  <a:cubicBezTo>
                    <a:pt x="621" y="2462"/>
                    <a:pt x="650" y="2491"/>
                    <a:pt x="650" y="2549"/>
                  </a:cubicBezTo>
                  <a:lnTo>
                    <a:pt x="650" y="2852"/>
                  </a:lnTo>
                  <a:lnTo>
                    <a:pt x="1776" y="2852"/>
                  </a:lnTo>
                  <a:lnTo>
                    <a:pt x="1776" y="2534"/>
                  </a:lnTo>
                  <a:cubicBezTo>
                    <a:pt x="1776" y="2491"/>
                    <a:pt x="1791" y="2447"/>
                    <a:pt x="1834" y="2419"/>
                  </a:cubicBezTo>
                  <a:lnTo>
                    <a:pt x="2354" y="1870"/>
                  </a:lnTo>
                  <a:cubicBezTo>
                    <a:pt x="2411" y="1812"/>
                    <a:pt x="2411" y="1726"/>
                    <a:pt x="2368" y="1654"/>
                  </a:cubicBezTo>
                  <a:lnTo>
                    <a:pt x="1257" y="22"/>
                  </a:lnTo>
                  <a:cubicBezTo>
                    <a:pt x="1249" y="8"/>
                    <a:pt x="1231" y="1"/>
                    <a:pt x="1211" y="1"/>
                  </a:cubicBezTo>
                  <a:close/>
                </a:path>
              </a:pathLst>
            </a:custGeom>
            <a:solidFill>
              <a:srgbClr val="8C9EAD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825;p112">
              <a:extLst>
                <a:ext uri="{FF2B5EF4-FFF2-40B4-BE49-F238E27FC236}">
                  <a16:creationId xmlns:a16="http://schemas.microsoft.com/office/drawing/2014/main" id="{49A91151-5853-4A3F-8AED-EA5EE3965462}"/>
                </a:ext>
              </a:extLst>
            </p:cNvPr>
            <p:cNvSpPr/>
            <p:nvPr/>
          </p:nvSpPr>
          <p:spPr>
            <a:xfrm>
              <a:off x="8059062" y="2981309"/>
              <a:ext cx="39008" cy="75054"/>
            </a:xfrm>
            <a:custGeom>
              <a:avLst/>
              <a:gdLst/>
              <a:ahLst/>
              <a:cxnLst/>
              <a:rect l="l" t="t" r="r" b="b"/>
              <a:pathLst>
                <a:path w="1488" h="2863" extrusionOk="0">
                  <a:moveTo>
                    <a:pt x="1211" y="1"/>
                  </a:moveTo>
                  <a:cubicBezTo>
                    <a:pt x="1192" y="1"/>
                    <a:pt x="1170" y="12"/>
                    <a:pt x="1156" y="33"/>
                  </a:cubicBezTo>
                  <a:lnTo>
                    <a:pt x="44" y="1650"/>
                  </a:lnTo>
                  <a:cubicBezTo>
                    <a:pt x="1" y="1722"/>
                    <a:pt x="15" y="1823"/>
                    <a:pt x="73" y="1881"/>
                  </a:cubicBezTo>
                  <a:lnTo>
                    <a:pt x="593" y="2430"/>
                  </a:lnTo>
                  <a:cubicBezTo>
                    <a:pt x="621" y="2458"/>
                    <a:pt x="650" y="2502"/>
                    <a:pt x="650" y="2545"/>
                  </a:cubicBezTo>
                  <a:lnTo>
                    <a:pt x="650" y="2863"/>
                  </a:lnTo>
                  <a:lnTo>
                    <a:pt x="1213" y="2863"/>
                  </a:lnTo>
                  <a:lnTo>
                    <a:pt x="1213" y="2545"/>
                  </a:lnTo>
                  <a:cubicBezTo>
                    <a:pt x="1213" y="2502"/>
                    <a:pt x="1184" y="2458"/>
                    <a:pt x="1156" y="2430"/>
                  </a:cubicBezTo>
                  <a:lnTo>
                    <a:pt x="636" y="1881"/>
                  </a:lnTo>
                  <a:cubicBezTo>
                    <a:pt x="578" y="1823"/>
                    <a:pt x="564" y="1722"/>
                    <a:pt x="607" y="1650"/>
                  </a:cubicBezTo>
                  <a:lnTo>
                    <a:pt x="1488" y="365"/>
                  </a:lnTo>
                  <a:lnTo>
                    <a:pt x="1257" y="33"/>
                  </a:lnTo>
                  <a:cubicBezTo>
                    <a:pt x="1249" y="12"/>
                    <a:pt x="1231" y="1"/>
                    <a:pt x="1211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826;p112">
              <a:extLst>
                <a:ext uri="{FF2B5EF4-FFF2-40B4-BE49-F238E27FC236}">
                  <a16:creationId xmlns:a16="http://schemas.microsoft.com/office/drawing/2014/main" id="{F2553CD1-5788-4EF2-A3F5-C1F01A2136BD}"/>
                </a:ext>
              </a:extLst>
            </p:cNvPr>
            <p:cNvSpPr/>
            <p:nvPr/>
          </p:nvSpPr>
          <p:spPr>
            <a:xfrm>
              <a:off x="8079510" y="2981597"/>
              <a:ext cx="21968" cy="50176"/>
            </a:xfrm>
            <a:custGeom>
              <a:avLst/>
              <a:gdLst/>
              <a:ahLst/>
              <a:cxnLst/>
              <a:rect l="l" t="t" r="r" b="b"/>
              <a:pathLst>
                <a:path w="838" h="1914" extrusionOk="0">
                  <a:moveTo>
                    <a:pt x="431" y="1"/>
                  </a:moveTo>
                  <a:cubicBezTo>
                    <a:pt x="412" y="1"/>
                    <a:pt x="390" y="8"/>
                    <a:pt x="376" y="22"/>
                  </a:cubicBezTo>
                  <a:lnTo>
                    <a:pt x="246" y="210"/>
                  </a:lnTo>
                  <a:lnTo>
                    <a:pt x="246" y="1552"/>
                  </a:lnTo>
                  <a:cubicBezTo>
                    <a:pt x="0" y="1552"/>
                    <a:pt x="0" y="1913"/>
                    <a:pt x="246" y="1913"/>
                  </a:cubicBezTo>
                  <a:lnTo>
                    <a:pt x="606" y="1913"/>
                  </a:lnTo>
                  <a:cubicBezTo>
                    <a:pt x="837" y="1913"/>
                    <a:pt x="837" y="1552"/>
                    <a:pt x="606" y="1552"/>
                  </a:cubicBezTo>
                  <a:lnTo>
                    <a:pt x="606" y="210"/>
                  </a:lnTo>
                  <a:lnTo>
                    <a:pt x="477" y="22"/>
                  </a:lnTo>
                  <a:cubicBezTo>
                    <a:pt x="469" y="8"/>
                    <a:pt x="451" y="1"/>
                    <a:pt x="431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827;p112">
              <a:extLst>
                <a:ext uri="{FF2B5EF4-FFF2-40B4-BE49-F238E27FC236}">
                  <a16:creationId xmlns:a16="http://schemas.microsoft.com/office/drawing/2014/main" id="{BEF9D857-FC60-45F6-9302-F39980700280}"/>
                </a:ext>
              </a:extLst>
            </p:cNvPr>
            <p:cNvSpPr/>
            <p:nvPr/>
          </p:nvSpPr>
          <p:spPr>
            <a:xfrm>
              <a:off x="8065511" y="3055969"/>
              <a:ext cx="50726" cy="17040"/>
            </a:xfrm>
            <a:custGeom>
              <a:avLst/>
              <a:gdLst/>
              <a:ahLst/>
              <a:cxnLst/>
              <a:rect l="l" t="t" r="r" b="b"/>
              <a:pathLst>
                <a:path w="1935" h="650" extrusionOk="0">
                  <a:moveTo>
                    <a:pt x="231" y="0"/>
                  </a:moveTo>
                  <a:cubicBezTo>
                    <a:pt x="101" y="0"/>
                    <a:pt x="0" y="101"/>
                    <a:pt x="0" y="231"/>
                  </a:cubicBezTo>
                  <a:lnTo>
                    <a:pt x="0" y="433"/>
                  </a:lnTo>
                  <a:cubicBezTo>
                    <a:pt x="0" y="549"/>
                    <a:pt x="101" y="650"/>
                    <a:pt x="231" y="650"/>
                  </a:cubicBezTo>
                  <a:lnTo>
                    <a:pt x="1718" y="650"/>
                  </a:lnTo>
                  <a:cubicBezTo>
                    <a:pt x="1833" y="650"/>
                    <a:pt x="1934" y="549"/>
                    <a:pt x="1934" y="433"/>
                  </a:cubicBezTo>
                  <a:lnTo>
                    <a:pt x="1934" y="231"/>
                  </a:lnTo>
                  <a:cubicBezTo>
                    <a:pt x="1934" y="101"/>
                    <a:pt x="1833" y="0"/>
                    <a:pt x="1718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828;p112">
              <a:extLst>
                <a:ext uri="{FF2B5EF4-FFF2-40B4-BE49-F238E27FC236}">
                  <a16:creationId xmlns:a16="http://schemas.microsoft.com/office/drawing/2014/main" id="{E2809C49-361C-4964-B982-8AF2990DB6A8}"/>
                </a:ext>
              </a:extLst>
            </p:cNvPr>
            <p:cNvSpPr/>
            <p:nvPr/>
          </p:nvSpPr>
          <p:spPr>
            <a:xfrm>
              <a:off x="8065511" y="3058617"/>
              <a:ext cx="50726" cy="14392"/>
            </a:xfrm>
            <a:custGeom>
              <a:avLst/>
              <a:gdLst/>
              <a:ahLst/>
              <a:cxnLst/>
              <a:rect l="l" t="t" r="r" b="b"/>
              <a:pathLst>
                <a:path w="1935" h="549" extrusionOk="0">
                  <a:moveTo>
                    <a:pt x="29" y="0"/>
                  </a:moveTo>
                  <a:cubicBezTo>
                    <a:pt x="15" y="29"/>
                    <a:pt x="0" y="72"/>
                    <a:pt x="0" y="116"/>
                  </a:cubicBezTo>
                  <a:lnTo>
                    <a:pt x="0" y="318"/>
                  </a:lnTo>
                  <a:cubicBezTo>
                    <a:pt x="0" y="448"/>
                    <a:pt x="101" y="549"/>
                    <a:pt x="231" y="549"/>
                  </a:cubicBezTo>
                  <a:lnTo>
                    <a:pt x="1718" y="549"/>
                  </a:lnTo>
                  <a:cubicBezTo>
                    <a:pt x="1833" y="549"/>
                    <a:pt x="1934" y="448"/>
                    <a:pt x="1934" y="318"/>
                  </a:cubicBezTo>
                  <a:lnTo>
                    <a:pt x="1934" y="130"/>
                  </a:lnTo>
                  <a:cubicBezTo>
                    <a:pt x="1934" y="72"/>
                    <a:pt x="1934" y="44"/>
                    <a:pt x="1906" y="0"/>
                  </a:cubicBezTo>
                  <a:cubicBezTo>
                    <a:pt x="1862" y="72"/>
                    <a:pt x="1790" y="101"/>
                    <a:pt x="1718" y="101"/>
                  </a:cubicBezTo>
                  <a:lnTo>
                    <a:pt x="231" y="101"/>
                  </a:lnTo>
                  <a:cubicBezTo>
                    <a:pt x="144" y="101"/>
                    <a:pt x="72" y="58"/>
                    <a:pt x="29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829;p112">
              <a:extLst>
                <a:ext uri="{FF2B5EF4-FFF2-40B4-BE49-F238E27FC236}">
                  <a16:creationId xmlns:a16="http://schemas.microsoft.com/office/drawing/2014/main" id="{63C7508D-2552-404F-9764-3CD517389D22}"/>
                </a:ext>
              </a:extLst>
            </p:cNvPr>
            <p:cNvSpPr/>
            <p:nvPr/>
          </p:nvSpPr>
          <p:spPr>
            <a:xfrm>
              <a:off x="8164656" y="3051801"/>
              <a:ext cx="26897" cy="91595"/>
            </a:xfrm>
            <a:custGeom>
              <a:avLst/>
              <a:gdLst/>
              <a:ahLst/>
              <a:cxnLst/>
              <a:rect l="l" t="t" r="r" b="b"/>
              <a:pathLst>
                <a:path w="1026" h="3494" extrusionOk="0">
                  <a:moveTo>
                    <a:pt x="0" y="0"/>
                  </a:moveTo>
                  <a:lnTo>
                    <a:pt x="0" y="3494"/>
                  </a:lnTo>
                  <a:lnTo>
                    <a:pt x="1025" y="3494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6C8396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830;p112">
              <a:extLst>
                <a:ext uri="{FF2B5EF4-FFF2-40B4-BE49-F238E27FC236}">
                  <a16:creationId xmlns:a16="http://schemas.microsoft.com/office/drawing/2014/main" id="{C845B708-4466-4EC3-B03C-CABA58A7DA19}"/>
                </a:ext>
              </a:extLst>
            </p:cNvPr>
            <p:cNvSpPr/>
            <p:nvPr/>
          </p:nvSpPr>
          <p:spPr>
            <a:xfrm>
              <a:off x="8130577" y="3199391"/>
              <a:ext cx="68919" cy="47711"/>
            </a:xfrm>
            <a:custGeom>
              <a:avLst/>
              <a:gdLst/>
              <a:ahLst/>
              <a:cxnLst/>
              <a:rect l="l" t="t" r="r" b="b"/>
              <a:pathLst>
                <a:path w="2629" h="1820" extrusionOk="0">
                  <a:moveTo>
                    <a:pt x="1" y="0"/>
                  </a:moveTo>
                  <a:lnTo>
                    <a:pt x="1" y="1819"/>
                  </a:lnTo>
                  <a:lnTo>
                    <a:pt x="2628" y="1819"/>
                  </a:lnTo>
                  <a:lnTo>
                    <a:pt x="2628" y="0"/>
                  </a:ln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831;p112">
              <a:extLst>
                <a:ext uri="{FF2B5EF4-FFF2-40B4-BE49-F238E27FC236}">
                  <a16:creationId xmlns:a16="http://schemas.microsoft.com/office/drawing/2014/main" id="{42D36447-5459-4AA9-B664-811199060C93}"/>
                </a:ext>
              </a:extLst>
            </p:cNvPr>
            <p:cNvSpPr/>
            <p:nvPr/>
          </p:nvSpPr>
          <p:spPr>
            <a:xfrm>
              <a:off x="8130577" y="3199391"/>
              <a:ext cx="14785" cy="47711"/>
            </a:xfrm>
            <a:custGeom>
              <a:avLst/>
              <a:gdLst/>
              <a:ahLst/>
              <a:cxnLst/>
              <a:rect l="l" t="t" r="r" b="b"/>
              <a:pathLst>
                <a:path w="564" h="1820" extrusionOk="0">
                  <a:moveTo>
                    <a:pt x="1" y="0"/>
                  </a:moveTo>
                  <a:lnTo>
                    <a:pt x="1" y="1819"/>
                  </a:lnTo>
                  <a:lnTo>
                    <a:pt x="564" y="1819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E6EBE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832;p112">
              <a:extLst>
                <a:ext uri="{FF2B5EF4-FFF2-40B4-BE49-F238E27FC236}">
                  <a16:creationId xmlns:a16="http://schemas.microsoft.com/office/drawing/2014/main" id="{8BC8D781-0803-424F-A1ED-D2A4735D9A03}"/>
                </a:ext>
              </a:extLst>
            </p:cNvPr>
            <p:cNvSpPr/>
            <p:nvPr/>
          </p:nvSpPr>
          <p:spPr>
            <a:xfrm>
              <a:off x="8096917" y="3245556"/>
              <a:ext cx="136633" cy="28024"/>
            </a:xfrm>
            <a:custGeom>
              <a:avLst/>
              <a:gdLst/>
              <a:ahLst/>
              <a:cxnLst/>
              <a:rect l="l" t="t" r="r" b="b"/>
              <a:pathLst>
                <a:path w="5212" h="1069" extrusionOk="0">
                  <a:moveTo>
                    <a:pt x="390" y="0"/>
                  </a:moveTo>
                  <a:cubicBezTo>
                    <a:pt x="173" y="0"/>
                    <a:pt x="0" y="174"/>
                    <a:pt x="0" y="390"/>
                  </a:cubicBezTo>
                  <a:lnTo>
                    <a:pt x="0" y="664"/>
                  </a:lnTo>
                  <a:cubicBezTo>
                    <a:pt x="0" y="895"/>
                    <a:pt x="173" y="1069"/>
                    <a:pt x="390" y="1069"/>
                  </a:cubicBezTo>
                  <a:lnTo>
                    <a:pt x="4807" y="1069"/>
                  </a:lnTo>
                  <a:cubicBezTo>
                    <a:pt x="5024" y="1069"/>
                    <a:pt x="5211" y="895"/>
                    <a:pt x="5211" y="664"/>
                  </a:cubicBezTo>
                  <a:lnTo>
                    <a:pt x="5211" y="390"/>
                  </a:lnTo>
                  <a:cubicBezTo>
                    <a:pt x="5211" y="174"/>
                    <a:pt x="5024" y="0"/>
                    <a:pt x="4807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833;p112">
              <a:extLst>
                <a:ext uri="{FF2B5EF4-FFF2-40B4-BE49-F238E27FC236}">
                  <a16:creationId xmlns:a16="http://schemas.microsoft.com/office/drawing/2014/main" id="{84A15BB5-CA60-4EFF-81FA-8362959F8EA8}"/>
                </a:ext>
              </a:extLst>
            </p:cNvPr>
            <p:cNvSpPr/>
            <p:nvPr/>
          </p:nvSpPr>
          <p:spPr>
            <a:xfrm>
              <a:off x="8096524" y="3252372"/>
              <a:ext cx="137026" cy="21208"/>
            </a:xfrm>
            <a:custGeom>
              <a:avLst/>
              <a:gdLst/>
              <a:ahLst/>
              <a:cxnLst/>
              <a:rect l="l" t="t" r="r" b="b"/>
              <a:pathLst>
                <a:path w="5227" h="809" extrusionOk="0">
                  <a:moveTo>
                    <a:pt x="30" y="0"/>
                  </a:moveTo>
                  <a:cubicBezTo>
                    <a:pt x="15" y="43"/>
                    <a:pt x="1" y="87"/>
                    <a:pt x="1" y="145"/>
                  </a:cubicBezTo>
                  <a:lnTo>
                    <a:pt x="1" y="419"/>
                  </a:lnTo>
                  <a:cubicBezTo>
                    <a:pt x="1" y="635"/>
                    <a:pt x="188" y="809"/>
                    <a:pt x="405" y="809"/>
                  </a:cubicBezTo>
                  <a:lnTo>
                    <a:pt x="4822" y="809"/>
                  </a:lnTo>
                  <a:cubicBezTo>
                    <a:pt x="5039" y="809"/>
                    <a:pt x="5226" y="635"/>
                    <a:pt x="5226" y="419"/>
                  </a:cubicBezTo>
                  <a:lnTo>
                    <a:pt x="5226" y="145"/>
                  </a:lnTo>
                  <a:cubicBezTo>
                    <a:pt x="5226" y="87"/>
                    <a:pt x="5212" y="43"/>
                    <a:pt x="5198" y="0"/>
                  </a:cubicBezTo>
                  <a:cubicBezTo>
                    <a:pt x="5140" y="145"/>
                    <a:pt x="4995" y="246"/>
                    <a:pt x="4822" y="260"/>
                  </a:cubicBezTo>
                  <a:lnTo>
                    <a:pt x="405" y="260"/>
                  </a:lnTo>
                  <a:cubicBezTo>
                    <a:pt x="246" y="260"/>
                    <a:pt x="87" y="145"/>
                    <a:pt x="30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834;p112">
              <a:extLst>
                <a:ext uri="{FF2B5EF4-FFF2-40B4-BE49-F238E27FC236}">
                  <a16:creationId xmlns:a16="http://schemas.microsoft.com/office/drawing/2014/main" id="{3EF61311-BEBD-4590-8131-5DAF6736BDF2}"/>
                </a:ext>
              </a:extLst>
            </p:cNvPr>
            <p:cNvSpPr/>
            <p:nvPr/>
          </p:nvSpPr>
          <p:spPr>
            <a:xfrm>
              <a:off x="7992843" y="3143003"/>
              <a:ext cx="347794" cy="59823"/>
            </a:xfrm>
            <a:custGeom>
              <a:avLst/>
              <a:gdLst/>
              <a:ahLst/>
              <a:cxnLst/>
              <a:rect l="l" t="t" r="r" b="b"/>
              <a:pathLst>
                <a:path w="13267" h="2282" extrusionOk="0">
                  <a:moveTo>
                    <a:pt x="0" y="0"/>
                  </a:moveTo>
                  <a:lnTo>
                    <a:pt x="0" y="1805"/>
                  </a:lnTo>
                  <a:cubicBezTo>
                    <a:pt x="15" y="2065"/>
                    <a:pt x="217" y="2281"/>
                    <a:pt x="491" y="2281"/>
                  </a:cubicBezTo>
                  <a:lnTo>
                    <a:pt x="12790" y="2281"/>
                  </a:lnTo>
                  <a:cubicBezTo>
                    <a:pt x="13050" y="2281"/>
                    <a:pt x="13252" y="2065"/>
                    <a:pt x="13267" y="1805"/>
                  </a:cubicBezTo>
                  <a:lnTo>
                    <a:pt x="13267" y="0"/>
                  </a:ln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835;p112">
              <a:extLst>
                <a:ext uri="{FF2B5EF4-FFF2-40B4-BE49-F238E27FC236}">
                  <a16:creationId xmlns:a16="http://schemas.microsoft.com/office/drawing/2014/main" id="{D11D9B4E-DF90-4095-B463-91383EE2FC26}"/>
                </a:ext>
              </a:extLst>
            </p:cNvPr>
            <p:cNvSpPr/>
            <p:nvPr/>
          </p:nvSpPr>
          <p:spPr>
            <a:xfrm>
              <a:off x="7992843" y="3143003"/>
              <a:ext cx="27264" cy="59823"/>
            </a:xfrm>
            <a:custGeom>
              <a:avLst/>
              <a:gdLst/>
              <a:ahLst/>
              <a:cxnLst/>
              <a:rect l="l" t="t" r="r" b="b"/>
              <a:pathLst>
                <a:path w="1040" h="2282" extrusionOk="0">
                  <a:moveTo>
                    <a:pt x="0" y="0"/>
                  </a:moveTo>
                  <a:lnTo>
                    <a:pt x="0" y="1805"/>
                  </a:lnTo>
                  <a:cubicBezTo>
                    <a:pt x="0" y="2065"/>
                    <a:pt x="217" y="2281"/>
                    <a:pt x="477" y="2281"/>
                  </a:cubicBezTo>
                  <a:lnTo>
                    <a:pt x="1040" y="2281"/>
                  </a:lnTo>
                  <a:cubicBezTo>
                    <a:pt x="780" y="2281"/>
                    <a:pt x="563" y="2065"/>
                    <a:pt x="563" y="1805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rgbClr val="EFF2F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836;p112">
              <a:extLst>
                <a:ext uri="{FF2B5EF4-FFF2-40B4-BE49-F238E27FC236}">
                  <a16:creationId xmlns:a16="http://schemas.microsoft.com/office/drawing/2014/main" id="{69EE753D-559D-4F0C-A7E6-0B585734E915}"/>
                </a:ext>
              </a:extLst>
            </p:cNvPr>
            <p:cNvSpPr/>
            <p:nvPr/>
          </p:nvSpPr>
          <p:spPr>
            <a:xfrm>
              <a:off x="8157447" y="3167225"/>
              <a:ext cx="18586" cy="11377"/>
            </a:xfrm>
            <a:custGeom>
              <a:avLst/>
              <a:gdLst/>
              <a:ahLst/>
              <a:cxnLst/>
              <a:rect l="l" t="t" r="r" b="b"/>
              <a:pathLst>
                <a:path w="709" h="434" extrusionOk="0">
                  <a:moveTo>
                    <a:pt x="290" y="0"/>
                  </a:moveTo>
                  <a:cubicBezTo>
                    <a:pt x="1" y="0"/>
                    <a:pt x="1" y="433"/>
                    <a:pt x="290" y="433"/>
                  </a:cubicBezTo>
                  <a:lnTo>
                    <a:pt x="420" y="433"/>
                  </a:lnTo>
                  <a:cubicBezTo>
                    <a:pt x="708" y="433"/>
                    <a:pt x="708" y="0"/>
                    <a:pt x="420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7309;p112">
            <a:extLst>
              <a:ext uri="{FF2B5EF4-FFF2-40B4-BE49-F238E27FC236}">
                <a16:creationId xmlns:a16="http://schemas.microsoft.com/office/drawing/2014/main" id="{661B97D1-51FD-45DD-8A5B-58D264C5D6B3}"/>
              </a:ext>
            </a:extLst>
          </p:cNvPr>
          <p:cNvGrpSpPr/>
          <p:nvPr/>
        </p:nvGrpSpPr>
        <p:grpSpPr>
          <a:xfrm>
            <a:off x="2959339" y="2796155"/>
            <a:ext cx="354977" cy="351202"/>
            <a:chOff x="3725723" y="2455776"/>
            <a:chExt cx="354977" cy="351202"/>
          </a:xfrm>
        </p:grpSpPr>
        <p:sp>
          <p:nvSpPr>
            <p:cNvPr id="155" name="Google Shape;17310;p112">
              <a:extLst>
                <a:ext uri="{FF2B5EF4-FFF2-40B4-BE49-F238E27FC236}">
                  <a16:creationId xmlns:a16="http://schemas.microsoft.com/office/drawing/2014/main" id="{E5D5C4A0-9458-4100-BA1D-90290AD67EDE}"/>
                </a:ext>
              </a:extLst>
            </p:cNvPr>
            <p:cNvSpPr/>
            <p:nvPr/>
          </p:nvSpPr>
          <p:spPr>
            <a:xfrm>
              <a:off x="3979248" y="2643109"/>
              <a:ext cx="40895" cy="40895"/>
            </a:xfrm>
            <a:custGeom>
              <a:avLst/>
              <a:gdLst/>
              <a:ahLst/>
              <a:cxnLst/>
              <a:rect l="l" t="t" r="r" b="b"/>
              <a:pathLst>
                <a:path w="1560" h="1560" extrusionOk="0">
                  <a:moveTo>
                    <a:pt x="1" y="0"/>
                  </a:moveTo>
                  <a:lnTo>
                    <a:pt x="997" y="1559"/>
                  </a:lnTo>
                  <a:lnTo>
                    <a:pt x="1560" y="1559"/>
                  </a:lnTo>
                  <a:cubicBezTo>
                    <a:pt x="1560" y="693"/>
                    <a:pt x="853" y="0"/>
                    <a:pt x="1" y="0"/>
                  </a:cubicBezTo>
                  <a:close/>
                </a:path>
              </a:pathLst>
            </a:custGeom>
            <a:solidFill>
              <a:srgbClr val="788D9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311;p112">
              <a:extLst>
                <a:ext uri="{FF2B5EF4-FFF2-40B4-BE49-F238E27FC236}">
                  <a16:creationId xmlns:a16="http://schemas.microsoft.com/office/drawing/2014/main" id="{0EAD09C4-7F92-4CAD-BEFF-813371351B4A}"/>
                </a:ext>
              </a:extLst>
            </p:cNvPr>
            <p:cNvSpPr/>
            <p:nvPr/>
          </p:nvSpPr>
          <p:spPr>
            <a:xfrm>
              <a:off x="3938012" y="2643109"/>
              <a:ext cx="67373" cy="40502"/>
            </a:xfrm>
            <a:custGeom>
              <a:avLst/>
              <a:gdLst/>
              <a:ahLst/>
              <a:cxnLst/>
              <a:rect l="l" t="t" r="r" b="b"/>
              <a:pathLst>
                <a:path w="2570" h="1545" extrusionOk="0">
                  <a:moveTo>
                    <a:pt x="1574" y="0"/>
                  </a:moveTo>
                  <a:cubicBezTo>
                    <a:pt x="708" y="0"/>
                    <a:pt x="15" y="693"/>
                    <a:pt x="0" y="1545"/>
                  </a:cubicBezTo>
                  <a:lnTo>
                    <a:pt x="2570" y="1545"/>
                  </a:lnTo>
                  <a:cubicBezTo>
                    <a:pt x="2570" y="693"/>
                    <a:pt x="2122" y="0"/>
                    <a:pt x="157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312;p112">
              <a:extLst>
                <a:ext uri="{FF2B5EF4-FFF2-40B4-BE49-F238E27FC236}">
                  <a16:creationId xmlns:a16="http://schemas.microsoft.com/office/drawing/2014/main" id="{628C9AE0-169A-4E16-A8F8-B442CD8763BB}"/>
                </a:ext>
              </a:extLst>
            </p:cNvPr>
            <p:cNvSpPr/>
            <p:nvPr/>
          </p:nvSpPr>
          <p:spPr>
            <a:xfrm>
              <a:off x="3978514" y="2575736"/>
              <a:ext cx="22728" cy="45064"/>
            </a:xfrm>
            <a:custGeom>
              <a:avLst/>
              <a:gdLst/>
              <a:ahLst/>
              <a:cxnLst/>
              <a:rect l="l" t="t" r="r" b="b"/>
              <a:pathLst>
                <a:path w="867" h="1719" extrusionOk="0">
                  <a:moveTo>
                    <a:pt x="0" y="1"/>
                  </a:moveTo>
                  <a:lnTo>
                    <a:pt x="0" y="1719"/>
                  </a:lnTo>
                  <a:cubicBezTo>
                    <a:pt x="476" y="1719"/>
                    <a:pt x="866" y="1329"/>
                    <a:pt x="866" y="867"/>
                  </a:cubicBezTo>
                  <a:cubicBezTo>
                    <a:pt x="866" y="391"/>
                    <a:pt x="476" y="1"/>
                    <a:pt x="0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313;p112">
              <a:extLst>
                <a:ext uri="{FF2B5EF4-FFF2-40B4-BE49-F238E27FC236}">
                  <a16:creationId xmlns:a16="http://schemas.microsoft.com/office/drawing/2014/main" id="{E630C853-1FF8-4E69-8DFD-C3D3981A8863}"/>
                </a:ext>
              </a:extLst>
            </p:cNvPr>
            <p:cNvSpPr/>
            <p:nvPr/>
          </p:nvSpPr>
          <p:spPr>
            <a:xfrm>
              <a:off x="3827516" y="2643109"/>
              <a:ext cx="41262" cy="40895"/>
            </a:xfrm>
            <a:custGeom>
              <a:avLst/>
              <a:gdLst/>
              <a:ahLst/>
              <a:cxnLst/>
              <a:rect l="l" t="t" r="r" b="b"/>
              <a:pathLst>
                <a:path w="1574" h="1560" extrusionOk="0">
                  <a:moveTo>
                    <a:pt x="0" y="0"/>
                  </a:moveTo>
                  <a:lnTo>
                    <a:pt x="996" y="1559"/>
                  </a:lnTo>
                  <a:lnTo>
                    <a:pt x="1574" y="1559"/>
                  </a:lnTo>
                  <a:cubicBezTo>
                    <a:pt x="1559" y="693"/>
                    <a:pt x="852" y="0"/>
                    <a:pt x="0" y="0"/>
                  </a:cubicBezTo>
                  <a:close/>
                </a:path>
              </a:pathLst>
            </a:custGeom>
            <a:solidFill>
              <a:srgbClr val="788D9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314;p112">
              <a:extLst>
                <a:ext uri="{FF2B5EF4-FFF2-40B4-BE49-F238E27FC236}">
                  <a16:creationId xmlns:a16="http://schemas.microsoft.com/office/drawing/2014/main" id="{D9460AE4-2AE3-487E-AF3E-6C2E4C508116}"/>
                </a:ext>
              </a:extLst>
            </p:cNvPr>
            <p:cNvSpPr/>
            <p:nvPr/>
          </p:nvSpPr>
          <p:spPr>
            <a:xfrm>
              <a:off x="3786253" y="2643109"/>
              <a:ext cx="67399" cy="40502"/>
            </a:xfrm>
            <a:custGeom>
              <a:avLst/>
              <a:gdLst/>
              <a:ahLst/>
              <a:cxnLst/>
              <a:rect l="l" t="t" r="r" b="b"/>
              <a:pathLst>
                <a:path w="2571" h="1545" extrusionOk="0">
                  <a:moveTo>
                    <a:pt x="1574" y="0"/>
                  </a:moveTo>
                  <a:cubicBezTo>
                    <a:pt x="708" y="0"/>
                    <a:pt x="15" y="693"/>
                    <a:pt x="1" y="1545"/>
                  </a:cubicBezTo>
                  <a:lnTo>
                    <a:pt x="2570" y="1545"/>
                  </a:lnTo>
                  <a:cubicBezTo>
                    <a:pt x="2570" y="693"/>
                    <a:pt x="2123" y="0"/>
                    <a:pt x="1574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315;p112">
              <a:extLst>
                <a:ext uri="{FF2B5EF4-FFF2-40B4-BE49-F238E27FC236}">
                  <a16:creationId xmlns:a16="http://schemas.microsoft.com/office/drawing/2014/main" id="{D939C9BA-F7E8-450C-A126-7FCAD6BF0BF0}"/>
                </a:ext>
              </a:extLst>
            </p:cNvPr>
            <p:cNvSpPr/>
            <p:nvPr/>
          </p:nvSpPr>
          <p:spPr>
            <a:xfrm>
              <a:off x="3827122" y="2575736"/>
              <a:ext cx="22361" cy="45064"/>
            </a:xfrm>
            <a:custGeom>
              <a:avLst/>
              <a:gdLst/>
              <a:ahLst/>
              <a:cxnLst/>
              <a:rect l="l" t="t" r="r" b="b"/>
              <a:pathLst>
                <a:path w="853" h="1719" extrusionOk="0">
                  <a:moveTo>
                    <a:pt x="1" y="1"/>
                  </a:moveTo>
                  <a:lnTo>
                    <a:pt x="1" y="1719"/>
                  </a:lnTo>
                  <a:cubicBezTo>
                    <a:pt x="463" y="1719"/>
                    <a:pt x="853" y="1329"/>
                    <a:pt x="853" y="867"/>
                  </a:cubicBezTo>
                  <a:cubicBezTo>
                    <a:pt x="853" y="391"/>
                    <a:pt x="463" y="1"/>
                    <a:pt x="1" y="1"/>
                  </a:cubicBezTo>
                  <a:close/>
                </a:path>
              </a:pathLst>
            </a:custGeom>
            <a:solidFill>
              <a:srgbClr val="B4C3CF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316;p112">
              <a:extLst>
                <a:ext uri="{FF2B5EF4-FFF2-40B4-BE49-F238E27FC236}">
                  <a16:creationId xmlns:a16="http://schemas.microsoft.com/office/drawing/2014/main" id="{D00CD787-D0FD-4D6D-BE4B-B7AEED9674FA}"/>
                </a:ext>
              </a:extLst>
            </p:cNvPr>
            <p:cNvSpPr/>
            <p:nvPr/>
          </p:nvSpPr>
          <p:spPr>
            <a:xfrm>
              <a:off x="3903198" y="2644996"/>
              <a:ext cx="55261" cy="55261"/>
            </a:xfrm>
            <a:custGeom>
              <a:avLst/>
              <a:gdLst/>
              <a:ahLst/>
              <a:cxnLst/>
              <a:rect l="l" t="t" r="r" b="b"/>
              <a:pathLst>
                <a:path w="2108" h="2108" extrusionOk="0">
                  <a:moveTo>
                    <a:pt x="0" y="0"/>
                  </a:moveTo>
                  <a:lnTo>
                    <a:pt x="1256" y="2108"/>
                  </a:lnTo>
                  <a:lnTo>
                    <a:pt x="2108" y="2108"/>
                  </a:lnTo>
                  <a:cubicBezTo>
                    <a:pt x="2108" y="953"/>
                    <a:pt x="1170" y="0"/>
                    <a:pt x="0" y="0"/>
                  </a:cubicBezTo>
                  <a:close/>
                </a:path>
              </a:pathLst>
            </a:custGeom>
            <a:solidFill>
              <a:srgbClr val="D5DEE4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317;p112">
              <a:extLst>
                <a:ext uri="{FF2B5EF4-FFF2-40B4-BE49-F238E27FC236}">
                  <a16:creationId xmlns:a16="http://schemas.microsoft.com/office/drawing/2014/main" id="{1C01F356-AE17-47BA-AABC-3A24E390FE98}"/>
                </a:ext>
              </a:extLst>
            </p:cNvPr>
            <p:cNvSpPr/>
            <p:nvPr/>
          </p:nvSpPr>
          <p:spPr>
            <a:xfrm>
              <a:off x="3847937" y="2644996"/>
              <a:ext cx="88213" cy="55261"/>
            </a:xfrm>
            <a:custGeom>
              <a:avLst/>
              <a:gdLst/>
              <a:ahLst/>
              <a:cxnLst/>
              <a:rect l="l" t="t" r="r" b="b"/>
              <a:pathLst>
                <a:path w="3365" h="2108" extrusionOk="0">
                  <a:moveTo>
                    <a:pt x="2108" y="0"/>
                  </a:moveTo>
                  <a:cubicBezTo>
                    <a:pt x="954" y="0"/>
                    <a:pt x="1" y="953"/>
                    <a:pt x="1" y="2108"/>
                  </a:cubicBezTo>
                  <a:lnTo>
                    <a:pt x="3364" y="2108"/>
                  </a:lnTo>
                  <a:cubicBezTo>
                    <a:pt x="3364" y="953"/>
                    <a:pt x="2801" y="0"/>
                    <a:pt x="2108" y="0"/>
                  </a:cubicBezTo>
                  <a:close/>
                </a:path>
              </a:pathLst>
            </a:custGeom>
            <a:solidFill>
              <a:srgbClr val="748A9C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318;p112">
              <a:extLst>
                <a:ext uri="{FF2B5EF4-FFF2-40B4-BE49-F238E27FC236}">
                  <a16:creationId xmlns:a16="http://schemas.microsoft.com/office/drawing/2014/main" id="{F2610A26-FE62-4877-B8F0-A42A7564D26E}"/>
                </a:ext>
              </a:extLst>
            </p:cNvPr>
            <p:cNvSpPr/>
            <p:nvPr/>
          </p:nvSpPr>
          <p:spPr>
            <a:xfrm>
              <a:off x="3903565" y="2561737"/>
              <a:ext cx="30698" cy="60950"/>
            </a:xfrm>
            <a:custGeom>
              <a:avLst/>
              <a:gdLst/>
              <a:ahLst/>
              <a:cxnLst/>
              <a:rect l="l" t="t" r="r" b="b"/>
              <a:pathLst>
                <a:path w="1171" h="2325" extrusionOk="0">
                  <a:moveTo>
                    <a:pt x="1" y="1"/>
                  </a:moveTo>
                  <a:lnTo>
                    <a:pt x="1" y="2325"/>
                  </a:lnTo>
                  <a:cubicBezTo>
                    <a:pt x="650" y="2325"/>
                    <a:pt x="1170" y="1805"/>
                    <a:pt x="1170" y="1170"/>
                  </a:cubicBezTo>
                  <a:cubicBezTo>
                    <a:pt x="1170" y="520"/>
                    <a:pt x="650" y="1"/>
                    <a:pt x="1" y="1"/>
                  </a:cubicBezTo>
                  <a:close/>
                </a:path>
              </a:pathLst>
            </a:custGeom>
            <a:solidFill>
              <a:srgbClr val="8598A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319;p112">
              <a:extLst>
                <a:ext uri="{FF2B5EF4-FFF2-40B4-BE49-F238E27FC236}">
                  <a16:creationId xmlns:a16="http://schemas.microsoft.com/office/drawing/2014/main" id="{B073ED7E-AA4B-419E-96B7-01C9D8C3E97A}"/>
                </a:ext>
              </a:extLst>
            </p:cNvPr>
            <p:cNvSpPr/>
            <p:nvPr/>
          </p:nvSpPr>
          <p:spPr>
            <a:xfrm>
              <a:off x="3872553" y="2561737"/>
              <a:ext cx="46191" cy="60950"/>
            </a:xfrm>
            <a:custGeom>
              <a:avLst/>
              <a:gdLst/>
              <a:ahLst/>
              <a:cxnLst/>
              <a:rect l="l" t="t" r="r" b="b"/>
              <a:pathLst>
                <a:path w="1762" h="2325" extrusionOk="0">
                  <a:moveTo>
                    <a:pt x="1155" y="1"/>
                  </a:moveTo>
                  <a:cubicBezTo>
                    <a:pt x="520" y="1"/>
                    <a:pt x="0" y="520"/>
                    <a:pt x="0" y="1170"/>
                  </a:cubicBezTo>
                  <a:cubicBezTo>
                    <a:pt x="0" y="1805"/>
                    <a:pt x="520" y="2325"/>
                    <a:pt x="1155" y="2325"/>
                  </a:cubicBezTo>
                  <a:lnTo>
                    <a:pt x="1184" y="2325"/>
                  </a:lnTo>
                  <a:cubicBezTo>
                    <a:pt x="1501" y="2310"/>
                    <a:pt x="1761" y="1805"/>
                    <a:pt x="1761" y="1170"/>
                  </a:cubicBezTo>
                  <a:cubicBezTo>
                    <a:pt x="1761" y="535"/>
                    <a:pt x="1516" y="15"/>
                    <a:pt x="1184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320;p112">
              <a:extLst>
                <a:ext uri="{FF2B5EF4-FFF2-40B4-BE49-F238E27FC236}">
                  <a16:creationId xmlns:a16="http://schemas.microsoft.com/office/drawing/2014/main" id="{579D2A31-02FC-4796-8DC7-41B26A3F8B38}"/>
                </a:ext>
              </a:extLst>
            </p:cNvPr>
            <p:cNvSpPr/>
            <p:nvPr/>
          </p:nvSpPr>
          <p:spPr>
            <a:xfrm>
              <a:off x="3797237" y="2575736"/>
              <a:ext cx="37120" cy="45064"/>
            </a:xfrm>
            <a:custGeom>
              <a:avLst/>
              <a:gdLst/>
              <a:ahLst/>
              <a:cxnLst/>
              <a:rect l="l" t="t" r="r" b="b"/>
              <a:pathLst>
                <a:path w="1416" h="1719" extrusionOk="0">
                  <a:moveTo>
                    <a:pt x="1141" y="1"/>
                  </a:moveTo>
                  <a:cubicBezTo>
                    <a:pt x="0" y="1"/>
                    <a:pt x="0" y="1719"/>
                    <a:pt x="1141" y="1719"/>
                  </a:cubicBezTo>
                  <a:cubicBezTo>
                    <a:pt x="1285" y="1719"/>
                    <a:pt x="1415" y="1329"/>
                    <a:pt x="1415" y="867"/>
                  </a:cubicBezTo>
                  <a:cubicBezTo>
                    <a:pt x="1415" y="391"/>
                    <a:pt x="1285" y="1"/>
                    <a:pt x="114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321;p112">
              <a:extLst>
                <a:ext uri="{FF2B5EF4-FFF2-40B4-BE49-F238E27FC236}">
                  <a16:creationId xmlns:a16="http://schemas.microsoft.com/office/drawing/2014/main" id="{39AB59D8-1860-4E3D-AE47-74D4F95827C2}"/>
                </a:ext>
              </a:extLst>
            </p:cNvPr>
            <p:cNvSpPr/>
            <p:nvPr/>
          </p:nvSpPr>
          <p:spPr>
            <a:xfrm>
              <a:off x="3948603" y="2575736"/>
              <a:ext cx="37487" cy="45064"/>
            </a:xfrm>
            <a:custGeom>
              <a:avLst/>
              <a:gdLst/>
              <a:ahLst/>
              <a:cxnLst/>
              <a:rect l="l" t="t" r="r" b="b"/>
              <a:pathLst>
                <a:path w="1430" h="1719" extrusionOk="0">
                  <a:moveTo>
                    <a:pt x="1141" y="1"/>
                  </a:moveTo>
                  <a:cubicBezTo>
                    <a:pt x="1" y="1"/>
                    <a:pt x="1" y="1719"/>
                    <a:pt x="1141" y="1719"/>
                  </a:cubicBezTo>
                  <a:cubicBezTo>
                    <a:pt x="1300" y="1719"/>
                    <a:pt x="1430" y="1329"/>
                    <a:pt x="1430" y="867"/>
                  </a:cubicBezTo>
                  <a:cubicBezTo>
                    <a:pt x="1430" y="391"/>
                    <a:pt x="1300" y="1"/>
                    <a:pt x="1141" y="1"/>
                  </a:cubicBezTo>
                  <a:close/>
                </a:path>
              </a:pathLst>
            </a:custGeom>
            <a:solidFill>
              <a:srgbClr val="E7ECF0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322;p112">
              <a:extLst>
                <a:ext uri="{FF2B5EF4-FFF2-40B4-BE49-F238E27FC236}">
                  <a16:creationId xmlns:a16="http://schemas.microsoft.com/office/drawing/2014/main" id="{AA9931D4-91B2-451F-88CA-208665DFFF21}"/>
                </a:ext>
              </a:extLst>
            </p:cNvPr>
            <p:cNvSpPr/>
            <p:nvPr/>
          </p:nvSpPr>
          <p:spPr>
            <a:xfrm>
              <a:off x="3725723" y="2455776"/>
              <a:ext cx="354977" cy="351202"/>
            </a:xfrm>
            <a:custGeom>
              <a:avLst/>
              <a:gdLst/>
              <a:ahLst/>
              <a:cxnLst/>
              <a:rect l="l" t="t" r="r" b="b"/>
              <a:pathLst>
                <a:path w="13541" h="13397" extrusionOk="0">
                  <a:moveTo>
                    <a:pt x="6987" y="1156"/>
                  </a:moveTo>
                  <a:cubicBezTo>
                    <a:pt x="9874" y="1271"/>
                    <a:pt x="12198" y="3595"/>
                    <a:pt x="12314" y="6482"/>
                  </a:cubicBezTo>
                  <a:lnTo>
                    <a:pt x="11794" y="6482"/>
                  </a:lnTo>
                  <a:cubicBezTo>
                    <a:pt x="11520" y="6482"/>
                    <a:pt x="11520" y="6915"/>
                    <a:pt x="11794" y="6915"/>
                  </a:cubicBezTo>
                  <a:lnTo>
                    <a:pt x="12314" y="6915"/>
                  </a:lnTo>
                  <a:cubicBezTo>
                    <a:pt x="12198" y="9802"/>
                    <a:pt x="9874" y="12112"/>
                    <a:pt x="6987" y="12227"/>
                  </a:cubicBezTo>
                  <a:lnTo>
                    <a:pt x="6987" y="11722"/>
                  </a:lnTo>
                  <a:cubicBezTo>
                    <a:pt x="6987" y="11578"/>
                    <a:pt x="6879" y="11506"/>
                    <a:pt x="6770" y="11506"/>
                  </a:cubicBezTo>
                  <a:cubicBezTo>
                    <a:pt x="6662" y="11506"/>
                    <a:pt x="6554" y="11578"/>
                    <a:pt x="6554" y="11722"/>
                  </a:cubicBezTo>
                  <a:lnTo>
                    <a:pt x="6554" y="12227"/>
                  </a:lnTo>
                  <a:cubicBezTo>
                    <a:pt x="3667" y="12112"/>
                    <a:pt x="1357" y="9788"/>
                    <a:pt x="1242" y="6901"/>
                  </a:cubicBezTo>
                  <a:lnTo>
                    <a:pt x="1747" y="6901"/>
                  </a:lnTo>
                  <a:cubicBezTo>
                    <a:pt x="2036" y="6901"/>
                    <a:pt x="2036" y="6482"/>
                    <a:pt x="1747" y="6482"/>
                  </a:cubicBezTo>
                  <a:lnTo>
                    <a:pt x="1242" y="6482"/>
                  </a:lnTo>
                  <a:cubicBezTo>
                    <a:pt x="1357" y="3581"/>
                    <a:pt x="3667" y="1271"/>
                    <a:pt x="6554" y="1156"/>
                  </a:cubicBezTo>
                  <a:lnTo>
                    <a:pt x="6554" y="1661"/>
                  </a:lnTo>
                  <a:cubicBezTo>
                    <a:pt x="6554" y="1805"/>
                    <a:pt x="6662" y="1877"/>
                    <a:pt x="6770" y="1877"/>
                  </a:cubicBezTo>
                  <a:cubicBezTo>
                    <a:pt x="6879" y="1877"/>
                    <a:pt x="6987" y="1805"/>
                    <a:pt x="6987" y="1661"/>
                  </a:cubicBezTo>
                  <a:lnTo>
                    <a:pt x="6987" y="1156"/>
                  </a:lnTo>
                  <a:close/>
                  <a:moveTo>
                    <a:pt x="6770" y="1"/>
                  </a:moveTo>
                  <a:cubicBezTo>
                    <a:pt x="6662" y="1"/>
                    <a:pt x="6554" y="73"/>
                    <a:pt x="6554" y="217"/>
                  </a:cubicBezTo>
                  <a:lnTo>
                    <a:pt x="6554" y="737"/>
                  </a:lnTo>
                  <a:cubicBezTo>
                    <a:pt x="3436" y="852"/>
                    <a:pt x="924" y="3350"/>
                    <a:pt x="809" y="6482"/>
                  </a:cubicBezTo>
                  <a:lnTo>
                    <a:pt x="289" y="6482"/>
                  </a:lnTo>
                  <a:cubicBezTo>
                    <a:pt x="0" y="6482"/>
                    <a:pt x="0" y="6915"/>
                    <a:pt x="289" y="6915"/>
                  </a:cubicBezTo>
                  <a:lnTo>
                    <a:pt x="809" y="6915"/>
                  </a:lnTo>
                  <a:cubicBezTo>
                    <a:pt x="924" y="10033"/>
                    <a:pt x="3436" y="12545"/>
                    <a:pt x="6554" y="12661"/>
                  </a:cubicBezTo>
                  <a:lnTo>
                    <a:pt x="6554" y="13180"/>
                  </a:lnTo>
                  <a:cubicBezTo>
                    <a:pt x="6554" y="13325"/>
                    <a:pt x="6662" y="13397"/>
                    <a:pt x="6770" y="13397"/>
                  </a:cubicBezTo>
                  <a:cubicBezTo>
                    <a:pt x="6879" y="13397"/>
                    <a:pt x="6987" y="13325"/>
                    <a:pt x="6987" y="13180"/>
                  </a:cubicBezTo>
                  <a:lnTo>
                    <a:pt x="6987" y="12661"/>
                  </a:lnTo>
                  <a:cubicBezTo>
                    <a:pt x="10119" y="12545"/>
                    <a:pt x="12617" y="10033"/>
                    <a:pt x="12732" y="6915"/>
                  </a:cubicBezTo>
                  <a:lnTo>
                    <a:pt x="13252" y="6915"/>
                  </a:lnTo>
                  <a:cubicBezTo>
                    <a:pt x="13541" y="6915"/>
                    <a:pt x="13541" y="6482"/>
                    <a:pt x="13252" y="6482"/>
                  </a:cubicBezTo>
                  <a:lnTo>
                    <a:pt x="12732" y="6482"/>
                  </a:lnTo>
                  <a:cubicBezTo>
                    <a:pt x="12617" y="3350"/>
                    <a:pt x="10119" y="852"/>
                    <a:pt x="6987" y="737"/>
                  </a:cubicBezTo>
                  <a:lnTo>
                    <a:pt x="6987" y="217"/>
                  </a:lnTo>
                  <a:cubicBezTo>
                    <a:pt x="6987" y="73"/>
                    <a:pt x="6879" y="1"/>
                    <a:pt x="6770" y="1"/>
                  </a:cubicBezTo>
                  <a:close/>
                </a:path>
              </a:pathLst>
            </a:custGeom>
            <a:solidFill>
              <a:srgbClr val="8598A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98;p112">
            <a:extLst>
              <a:ext uri="{FF2B5EF4-FFF2-40B4-BE49-F238E27FC236}">
                <a16:creationId xmlns:a16="http://schemas.microsoft.com/office/drawing/2014/main" id="{E161E86E-248F-486F-9797-BB95428923D5}"/>
              </a:ext>
            </a:extLst>
          </p:cNvPr>
          <p:cNvGrpSpPr/>
          <p:nvPr/>
        </p:nvGrpSpPr>
        <p:grpSpPr>
          <a:xfrm>
            <a:off x="4427167" y="2802592"/>
            <a:ext cx="312981" cy="352697"/>
            <a:chOff x="4236601" y="1512666"/>
            <a:chExt cx="312981" cy="352697"/>
          </a:xfrm>
        </p:grpSpPr>
        <p:sp>
          <p:nvSpPr>
            <p:cNvPr id="169" name="Google Shape;16899;p112">
              <a:extLst>
                <a:ext uri="{FF2B5EF4-FFF2-40B4-BE49-F238E27FC236}">
                  <a16:creationId xmlns:a16="http://schemas.microsoft.com/office/drawing/2014/main" id="{FEF34370-CA92-4270-B886-B2F1EDA898EA}"/>
                </a:ext>
              </a:extLst>
            </p:cNvPr>
            <p:cNvSpPr/>
            <p:nvPr/>
          </p:nvSpPr>
          <p:spPr>
            <a:xfrm>
              <a:off x="4236601" y="1512666"/>
              <a:ext cx="312981" cy="352697"/>
            </a:xfrm>
            <a:custGeom>
              <a:avLst/>
              <a:gdLst/>
              <a:ahLst/>
              <a:cxnLst/>
              <a:rect l="l" t="t" r="r" b="b"/>
              <a:pathLst>
                <a:path w="11939" h="13454" extrusionOk="0">
                  <a:moveTo>
                    <a:pt x="5969" y="0"/>
                  </a:moveTo>
                  <a:cubicBezTo>
                    <a:pt x="5933" y="0"/>
                    <a:pt x="5897" y="11"/>
                    <a:pt x="5861" y="33"/>
                  </a:cubicBezTo>
                  <a:cubicBezTo>
                    <a:pt x="5832" y="47"/>
                    <a:pt x="2743" y="1895"/>
                    <a:pt x="404" y="1895"/>
                  </a:cubicBezTo>
                  <a:cubicBezTo>
                    <a:pt x="303" y="1895"/>
                    <a:pt x="217" y="1967"/>
                    <a:pt x="202" y="2068"/>
                  </a:cubicBezTo>
                  <a:cubicBezTo>
                    <a:pt x="0" y="3656"/>
                    <a:pt x="58" y="5273"/>
                    <a:pt x="390" y="6846"/>
                  </a:cubicBezTo>
                  <a:cubicBezTo>
                    <a:pt x="650" y="8218"/>
                    <a:pt x="1198" y="9517"/>
                    <a:pt x="2007" y="10657"/>
                  </a:cubicBezTo>
                  <a:cubicBezTo>
                    <a:pt x="2988" y="11971"/>
                    <a:pt x="4345" y="12952"/>
                    <a:pt x="5919" y="13443"/>
                  </a:cubicBezTo>
                  <a:cubicBezTo>
                    <a:pt x="5933" y="13450"/>
                    <a:pt x="5951" y="13454"/>
                    <a:pt x="5971" y="13454"/>
                  </a:cubicBezTo>
                  <a:cubicBezTo>
                    <a:pt x="5991" y="13454"/>
                    <a:pt x="6012" y="13450"/>
                    <a:pt x="6034" y="13443"/>
                  </a:cubicBezTo>
                  <a:cubicBezTo>
                    <a:pt x="7608" y="12952"/>
                    <a:pt x="8964" y="11971"/>
                    <a:pt x="9946" y="10657"/>
                  </a:cubicBezTo>
                  <a:cubicBezTo>
                    <a:pt x="10754" y="9517"/>
                    <a:pt x="11303" y="8218"/>
                    <a:pt x="11563" y="6846"/>
                  </a:cubicBezTo>
                  <a:cubicBezTo>
                    <a:pt x="11880" y="5273"/>
                    <a:pt x="11938" y="3656"/>
                    <a:pt x="11736" y="2068"/>
                  </a:cubicBezTo>
                  <a:cubicBezTo>
                    <a:pt x="11722" y="1967"/>
                    <a:pt x="11635" y="1895"/>
                    <a:pt x="11534" y="1895"/>
                  </a:cubicBezTo>
                  <a:cubicBezTo>
                    <a:pt x="9195" y="1895"/>
                    <a:pt x="6106" y="47"/>
                    <a:pt x="6077" y="33"/>
                  </a:cubicBezTo>
                  <a:cubicBezTo>
                    <a:pt x="6041" y="11"/>
                    <a:pt x="6005" y="0"/>
                    <a:pt x="596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900;p112">
              <a:extLst>
                <a:ext uri="{FF2B5EF4-FFF2-40B4-BE49-F238E27FC236}">
                  <a16:creationId xmlns:a16="http://schemas.microsoft.com/office/drawing/2014/main" id="{E97E4B18-93DA-4E09-BB84-66D51AD44F79}"/>
                </a:ext>
              </a:extLst>
            </p:cNvPr>
            <p:cNvSpPr/>
            <p:nvPr/>
          </p:nvSpPr>
          <p:spPr>
            <a:xfrm>
              <a:off x="4383798" y="1561557"/>
              <a:ext cx="165784" cy="303806"/>
            </a:xfrm>
            <a:custGeom>
              <a:avLst/>
              <a:gdLst/>
              <a:ahLst/>
              <a:cxnLst/>
              <a:rect l="l" t="t" r="r" b="b"/>
              <a:pathLst>
                <a:path w="6324" h="11589" extrusionOk="0">
                  <a:moveTo>
                    <a:pt x="5385" y="1"/>
                  </a:moveTo>
                  <a:cubicBezTo>
                    <a:pt x="5573" y="1618"/>
                    <a:pt x="5500" y="3249"/>
                    <a:pt x="5183" y="4837"/>
                  </a:cubicBezTo>
                  <a:cubicBezTo>
                    <a:pt x="4909" y="6251"/>
                    <a:pt x="4331" y="7608"/>
                    <a:pt x="3494" y="8792"/>
                  </a:cubicBezTo>
                  <a:cubicBezTo>
                    <a:pt x="2599" y="10005"/>
                    <a:pt x="1401" y="10929"/>
                    <a:pt x="0" y="11477"/>
                  </a:cubicBezTo>
                  <a:cubicBezTo>
                    <a:pt x="87" y="11520"/>
                    <a:pt x="188" y="11549"/>
                    <a:pt x="289" y="11578"/>
                  </a:cubicBezTo>
                  <a:cubicBezTo>
                    <a:pt x="311" y="11585"/>
                    <a:pt x="332" y="11589"/>
                    <a:pt x="354" y="11589"/>
                  </a:cubicBezTo>
                  <a:cubicBezTo>
                    <a:pt x="376" y="11589"/>
                    <a:pt x="397" y="11585"/>
                    <a:pt x="419" y="11578"/>
                  </a:cubicBezTo>
                  <a:cubicBezTo>
                    <a:pt x="1978" y="11087"/>
                    <a:pt x="3349" y="10106"/>
                    <a:pt x="4317" y="8792"/>
                  </a:cubicBezTo>
                  <a:cubicBezTo>
                    <a:pt x="5125" y="7652"/>
                    <a:pt x="5674" y="6353"/>
                    <a:pt x="5948" y="4981"/>
                  </a:cubicBezTo>
                  <a:cubicBezTo>
                    <a:pt x="6265" y="3408"/>
                    <a:pt x="6323" y="1791"/>
                    <a:pt x="6121" y="203"/>
                  </a:cubicBezTo>
                  <a:cubicBezTo>
                    <a:pt x="6107" y="102"/>
                    <a:pt x="6020" y="30"/>
                    <a:pt x="5919" y="30"/>
                  </a:cubicBezTo>
                  <a:cubicBezTo>
                    <a:pt x="5746" y="30"/>
                    <a:pt x="5558" y="15"/>
                    <a:pt x="5385" y="1"/>
                  </a:cubicBezTo>
                  <a:close/>
                </a:path>
              </a:pathLst>
            </a:custGeom>
            <a:solidFill>
              <a:srgbClr val="5E7487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901;p112">
              <a:extLst>
                <a:ext uri="{FF2B5EF4-FFF2-40B4-BE49-F238E27FC236}">
                  <a16:creationId xmlns:a16="http://schemas.microsoft.com/office/drawing/2014/main" id="{1EDCF375-CA7E-4F23-9416-BE1B3309E5F3}"/>
                </a:ext>
              </a:extLst>
            </p:cNvPr>
            <p:cNvSpPr/>
            <p:nvPr/>
          </p:nvSpPr>
          <p:spPr>
            <a:xfrm>
              <a:off x="4267246" y="1546326"/>
              <a:ext cx="251664" cy="283856"/>
            </a:xfrm>
            <a:custGeom>
              <a:avLst/>
              <a:gdLst/>
              <a:ahLst/>
              <a:cxnLst/>
              <a:rect l="l" t="t" r="r" b="b"/>
              <a:pathLst>
                <a:path w="9600" h="10828" extrusionOk="0">
                  <a:moveTo>
                    <a:pt x="4798" y="1"/>
                  </a:moveTo>
                  <a:cubicBezTo>
                    <a:pt x="4764" y="1"/>
                    <a:pt x="4728" y="12"/>
                    <a:pt x="4692" y="33"/>
                  </a:cubicBezTo>
                  <a:cubicBezTo>
                    <a:pt x="4677" y="48"/>
                    <a:pt x="2209" y="1520"/>
                    <a:pt x="347" y="1520"/>
                  </a:cubicBezTo>
                  <a:cubicBezTo>
                    <a:pt x="260" y="1520"/>
                    <a:pt x="174" y="1592"/>
                    <a:pt x="159" y="1679"/>
                  </a:cubicBezTo>
                  <a:cubicBezTo>
                    <a:pt x="0" y="2964"/>
                    <a:pt x="44" y="4263"/>
                    <a:pt x="303" y="5519"/>
                  </a:cubicBezTo>
                  <a:cubicBezTo>
                    <a:pt x="506" y="6616"/>
                    <a:pt x="953" y="7670"/>
                    <a:pt x="1603" y="8579"/>
                  </a:cubicBezTo>
                  <a:cubicBezTo>
                    <a:pt x="2382" y="9633"/>
                    <a:pt x="3479" y="10427"/>
                    <a:pt x="4735" y="10817"/>
                  </a:cubicBezTo>
                  <a:cubicBezTo>
                    <a:pt x="4757" y="10824"/>
                    <a:pt x="4778" y="10827"/>
                    <a:pt x="4800" y="10827"/>
                  </a:cubicBezTo>
                  <a:cubicBezTo>
                    <a:pt x="4822" y="10827"/>
                    <a:pt x="4843" y="10824"/>
                    <a:pt x="4865" y="10817"/>
                  </a:cubicBezTo>
                  <a:cubicBezTo>
                    <a:pt x="6121" y="10427"/>
                    <a:pt x="7218" y="9633"/>
                    <a:pt x="7998" y="8579"/>
                  </a:cubicBezTo>
                  <a:cubicBezTo>
                    <a:pt x="8647" y="7670"/>
                    <a:pt x="9095" y="6616"/>
                    <a:pt x="9297" y="5519"/>
                  </a:cubicBezTo>
                  <a:cubicBezTo>
                    <a:pt x="9557" y="4263"/>
                    <a:pt x="9600" y="2964"/>
                    <a:pt x="9441" y="1679"/>
                  </a:cubicBezTo>
                  <a:cubicBezTo>
                    <a:pt x="9427" y="1592"/>
                    <a:pt x="9340" y="1520"/>
                    <a:pt x="9253" y="1520"/>
                  </a:cubicBezTo>
                  <a:cubicBezTo>
                    <a:pt x="7391" y="1520"/>
                    <a:pt x="4923" y="48"/>
                    <a:pt x="4894" y="33"/>
                  </a:cubicBezTo>
                  <a:cubicBezTo>
                    <a:pt x="4865" y="12"/>
                    <a:pt x="4833" y="1"/>
                    <a:pt x="479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902;p112">
              <a:extLst>
                <a:ext uri="{FF2B5EF4-FFF2-40B4-BE49-F238E27FC236}">
                  <a16:creationId xmlns:a16="http://schemas.microsoft.com/office/drawing/2014/main" id="{EFAC10CB-2FD2-4193-BBD2-8B67E753F3FD}"/>
                </a:ext>
              </a:extLst>
            </p:cNvPr>
            <p:cNvSpPr/>
            <p:nvPr/>
          </p:nvSpPr>
          <p:spPr>
            <a:xfrm>
              <a:off x="4388726" y="1585019"/>
              <a:ext cx="130184" cy="245163"/>
            </a:xfrm>
            <a:custGeom>
              <a:avLst/>
              <a:gdLst/>
              <a:ahLst/>
              <a:cxnLst/>
              <a:rect l="l" t="t" r="r" b="b"/>
              <a:pathLst>
                <a:path w="4966" h="9352" extrusionOk="0">
                  <a:moveTo>
                    <a:pt x="4071" y="1"/>
                  </a:moveTo>
                  <a:cubicBezTo>
                    <a:pt x="4215" y="1315"/>
                    <a:pt x="4143" y="2643"/>
                    <a:pt x="3898" y="3927"/>
                  </a:cubicBezTo>
                  <a:cubicBezTo>
                    <a:pt x="3667" y="5126"/>
                    <a:pt x="3190" y="6251"/>
                    <a:pt x="2483" y="7248"/>
                  </a:cubicBezTo>
                  <a:cubicBezTo>
                    <a:pt x="1833" y="8128"/>
                    <a:pt x="982" y="8835"/>
                    <a:pt x="0" y="9312"/>
                  </a:cubicBezTo>
                  <a:lnTo>
                    <a:pt x="116" y="9341"/>
                  </a:lnTo>
                  <a:cubicBezTo>
                    <a:pt x="130" y="9348"/>
                    <a:pt x="148" y="9351"/>
                    <a:pt x="168" y="9351"/>
                  </a:cubicBezTo>
                  <a:cubicBezTo>
                    <a:pt x="188" y="9351"/>
                    <a:pt x="209" y="9348"/>
                    <a:pt x="231" y="9341"/>
                  </a:cubicBezTo>
                  <a:cubicBezTo>
                    <a:pt x="1487" y="8951"/>
                    <a:pt x="2584" y="8157"/>
                    <a:pt x="3364" y="7103"/>
                  </a:cubicBezTo>
                  <a:cubicBezTo>
                    <a:pt x="4013" y="6194"/>
                    <a:pt x="4461" y="5140"/>
                    <a:pt x="4677" y="4043"/>
                  </a:cubicBezTo>
                  <a:cubicBezTo>
                    <a:pt x="4923" y="2787"/>
                    <a:pt x="4966" y="1488"/>
                    <a:pt x="4807" y="203"/>
                  </a:cubicBezTo>
                  <a:cubicBezTo>
                    <a:pt x="4793" y="116"/>
                    <a:pt x="4706" y="44"/>
                    <a:pt x="4619" y="44"/>
                  </a:cubicBezTo>
                  <a:cubicBezTo>
                    <a:pt x="4432" y="44"/>
                    <a:pt x="4244" y="30"/>
                    <a:pt x="4071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903;p112">
              <a:extLst>
                <a:ext uri="{FF2B5EF4-FFF2-40B4-BE49-F238E27FC236}">
                  <a16:creationId xmlns:a16="http://schemas.microsoft.com/office/drawing/2014/main" id="{6F9063D0-EFE1-435A-9A8D-91D2B14A6104}"/>
                </a:ext>
              </a:extLst>
            </p:cNvPr>
            <p:cNvSpPr/>
            <p:nvPr/>
          </p:nvSpPr>
          <p:spPr>
            <a:xfrm>
              <a:off x="4330817" y="1674727"/>
              <a:ext cx="124521" cy="84019"/>
            </a:xfrm>
            <a:custGeom>
              <a:avLst/>
              <a:gdLst/>
              <a:ahLst/>
              <a:cxnLst/>
              <a:rect l="l" t="t" r="r" b="b"/>
              <a:pathLst>
                <a:path w="4750" h="3205" extrusionOk="0">
                  <a:moveTo>
                    <a:pt x="2382" y="0"/>
                  </a:moveTo>
                  <a:cubicBezTo>
                    <a:pt x="1083" y="15"/>
                    <a:pt x="0" y="1068"/>
                    <a:pt x="0" y="2295"/>
                  </a:cubicBezTo>
                  <a:lnTo>
                    <a:pt x="0" y="3003"/>
                  </a:lnTo>
                  <a:cubicBezTo>
                    <a:pt x="0" y="3104"/>
                    <a:pt x="87" y="3205"/>
                    <a:pt x="203" y="3205"/>
                  </a:cubicBezTo>
                  <a:lnTo>
                    <a:pt x="4562" y="3205"/>
                  </a:lnTo>
                  <a:cubicBezTo>
                    <a:pt x="4663" y="3205"/>
                    <a:pt x="4750" y="3104"/>
                    <a:pt x="4750" y="3003"/>
                  </a:cubicBezTo>
                  <a:lnTo>
                    <a:pt x="4750" y="2295"/>
                  </a:lnTo>
                  <a:cubicBezTo>
                    <a:pt x="4750" y="1068"/>
                    <a:pt x="3667" y="15"/>
                    <a:pt x="2382" y="0"/>
                  </a:cubicBezTo>
                  <a:close/>
                </a:path>
              </a:pathLst>
            </a:custGeom>
            <a:solidFill>
              <a:srgbClr val="778C9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904;p112">
              <a:extLst>
                <a:ext uri="{FF2B5EF4-FFF2-40B4-BE49-F238E27FC236}">
                  <a16:creationId xmlns:a16="http://schemas.microsoft.com/office/drawing/2014/main" id="{CC4E6409-5D4E-4E82-B455-16164100856E}"/>
                </a:ext>
              </a:extLst>
            </p:cNvPr>
            <p:cNvSpPr/>
            <p:nvPr/>
          </p:nvSpPr>
          <p:spPr>
            <a:xfrm>
              <a:off x="4383798" y="1674727"/>
              <a:ext cx="71934" cy="84019"/>
            </a:xfrm>
            <a:custGeom>
              <a:avLst/>
              <a:gdLst/>
              <a:ahLst/>
              <a:cxnLst/>
              <a:rect l="l" t="t" r="r" b="b"/>
              <a:pathLst>
                <a:path w="2744" h="3205" extrusionOk="0">
                  <a:moveTo>
                    <a:pt x="361" y="0"/>
                  </a:moveTo>
                  <a:cubicBezTo>
                    <a:pt x="231" y="0"/>
                    <a:pt x="116" y="15"/>
                    <a:pt x="0" y="29"/>
                  </a:cubicBezTo>
                  <a:cubicBezTo>
                    <a:pt x="1112" y="217"/>
                    <a:pt x="2007" y="1184"/>
                    <a:pt x="2007" y="2310"/>
                  </a:cubicBezTo>
                  <a:lnTo>
                    <a:pt x="2007" y="3003"/>
                  </a:lnTo>
                  <a:cubicBezTo>
                    <a:pt x="2007" y="3118"/>
                    <a:pt x="1920" y="3205"/>
                    <a:pt x="1805" y="3205"/>
                  </a:cubicBezTo>
                  <a:lnTo>
                    <a:pt x="2541" y="3205"/>
                  </a:lnTo>
                  <a:cubicBezTo>
                    <a:pt x="2657" y="3205"/>
                    <a:pt x="2743" y="3118"/>
                    <a:pt x="2743" y="3003"/>
                  </a:cubicBezTo>
                  <a:lnTo>
                    <a:pt x="2743" y="2295"/>
                  </a:lnTo>
                  <a:cubicBezTo>
                    <a:pt x="2729" y="1068"/>
                    <a:pt x="1646" y="15"/>
                    <a:pt x="361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905;p112">
              <a:extLst>
                <a:ext uri="{FF2B5EF4-FFF2-40B4-BE49-F238E27FC236}">
                  <a16:creationId xmlns:a16="http://schemas.microsoft.com/office/drawing/2014/main" id="{5269F780-CD6E-44CD-BADE-CA9BD7FF9350}"/>
                </a:ext>
              </a:extLst>
            </p:cNvPr>
            <p:cNvSpPr/>
            <p:nvPr/>
          </p:nvSpPr>
          <p:spPr>
            <a:xfrm>
              <a:off x="4379263" y="1679917"/>
              <a:ext cx="27657" cy="16017"/>
            </a:xfrm>
            <a:custGeom>
              <a:avLst/>
              <a:gdLst/>
              <a:ahLst/>
              <a:cxnLst/>
              <a:rect l="l" t="t" r="r" b="b"/>
              <a:pathLst>
                <a:path w="1055" h="611" extrusionOk="0">
                  <a:moveTo>
                    <a:pt x="527" y="1"/>
                  </a:moveTo>
                  <a:cubicBezTo>
                    <a:pt x="350" y="1"/>
                    <a:pt x="173" y="26"/>
                    <a:pt x="0" y="76"/>
                  </a:cubicBezTo>
                  <a:lnTo>
                    <a:pt x="275" y="611"/>
                  </a:lnTo>
                  <a:lnTo>
                    <a:pt x="780" y="611"/>
                  </a:lnTo>
                  <a:lnTo>
                    <a:pt x="1054" y="76"/>
                  </a:lnTo>
                  <a:cubicBezTo>
                    <a:pt x="881" y="26"/>
                    <a:pt x="704" y="1"/>
                    <a:pt x="527" y="1"/>
                  </a:cubicBezTo>
                  <a:close/>
                </a:path>
              </a:pathLst>
            </a:custGeom>
            <a:solidFill>
              <a:srgbClr val="7B90A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906;p112">
              <a:extLst>
                <a:ext uri="{FF2B5EF4-FFF2-40B4-BE49-F238E27FC236}">
                  <a16:creationId xmlns:a16="http://schemas.microsoft.com/office/drawing/2014/main" id="{CCD81888-B455-4F48-8B92-06E2AEE9E22B}"/>
                </a:ext>
              </a:extLst>
            </p:cNvPr>
            <p:cNvSpPr/>
            <p:nvPr/>
          </p:nvSpPr>
          <p:spPr>
            <a:xfrm>
              <a:off x="4372814" y="1689486"/>
              <a:ext cx="40528" cy="58564"/>
            </a:xfrm>
            <a:custGeom>
              <a:avLst/>
              <a:gdLst/>
              <a:ahLst/>
              <a:cxnLst/>
              <a:rect l="l" t="t" r="r" b="b"/>
              <a:pathLst>
                <a:path w="1546" h="2234" extrusionOk="0">
                  <a:moveTo>
                    <a:pt x="521" y="0"/>
                  </a:moveTo>
                  <a:cubicBezTo>
                    <a:pt x="419" y="15"/>
                    <a:pt x="333" y="72"/>
                    <a:pt x="318" y="173"/>
                  </a:cubicBezTo>
                  <a:lnTo>
                    <a:pt x="30" y="1473"/>
                  </a:lnTo>
                  <a:cubicBezTo>
                    <a:pt x="1" y="1545"/>
                    <a:pt x="30" y="1617"/>
                    <a:pt x="87" y="1675"/>
                  </a:cubicBezTo>
                  <a:lnTo>
                    <a:pt x="636" y="2180"/>
                  </a:lnTo>
                  <a:cubicBezTo>
                    <a:pt x="679" y="2216"/>
                    <a:pt x="730" y="2234"/>
                    <a:pt x="780" y="2234"/>
                  </a:cubicBezTo>
                  <a:cubicBezTo>
                    <a:pt x="831" y="2234"/>
                    <a:pt x="881" y="2216"/>
                    <a:pt x="925" y="2180"/>
                  </a:cubicBezTo>
                  <a:lnTo>
                    <a:pt x="1473" y="1675"/>
                  </a:lnTo>
                  <a:cubicBezTo>
                    <a:pt x="1517" y="1617"/>
                    <a:pt x="1545" y="1545"/>
                    <a:pt x="1531" y="1473"/>
                  </a:cubicBezTo>
                  <a:lnTo>
                    <a:pt x="1228" y="173"/>
                  </a:lnTo>
                  <a:cubicBezTo>
                    <a:pt x="1213" y="72"/>
                    <a:pt x="1127" y="15"/>
                    <a:pt x="1040" y="0"/>
                  </a:cubicBezTo>
                  <a:close/>
                </a:path>
              </a:pathLst>
            </a:custGeom>
            <a:solidFill>
              <a:srgbClr val="8EA0A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907;p112">
              <a:extLst>
                <a:ext uri="{FF2B5EF4-FFF2-40B4-BE49-F238E27FC236}">
                  <a16:creationId xmlns:a16="http://schemas.microsoft.com/office/drawing/2014/main" id="{B9DF4762-9ACF-4489-9197-09D67DB8B30B}"/>
                </a:ext>
              </a:extLst>
            </p:cNvPr>
            <p:cNvSpPr/>
            <p:nvPr/>
          </p:nvSpPr>
          <p:spPr>
            <a:xfrm>
              <a:off x="4383431" y="1689486"/>
              <a:ext cx="29911" cy="58564"/>
            </a:xfrm>
            <a:custGeom>
              <a:avLst/>
              <a:gdLst/>
              <a:ahLst/>
              <a:cxnLst/>
              <a:rect l="l" t="t" r="r" b="b"/>
              <a:pathLst>
                <a:path w="1141" h="2234" extrusionOk="0">
                  <a:moveTo>
                    <a:pt x="346" y="0"/>
                  </a:moveTo>
                  <a:lnTo>
                    <a:pt x="217" y="246"/>
                  </a:lnTo>
                  <a:lnTo>
                    <a:pt x="505" y="1501"/>
                  </a:lnTo>
                  <a:lnTo>
                    <a:pt x="0" y="1978"/>
                  </a:lnTo>
                  <a:lnTo>
                    <a:pt x="231" y="2180"/>
                  </a:lnTo>
                  <a:cubicBezTo>
                    <a:pt x="274" y="2216"/>
                    <a:pt x="325" y="2234"/>
                    <a:pt x="374" y="2234"/>
                  </a:cubicBezTo>
                  <a:cubicBezTo>
                    <a:pt x="422" y="2234"/>
                    <a:pt x="469" y="2216"/>
                    <a:pt x="505" y="2180"/>
                  </a:cubicBezTo>
                  <a:lnTo>
                    <a:pt x="1068" y="1675"/>
                  </a:lnTo>
                  <a:cubicBezTo>
                    <a:pt x="1112" y="1617"/>
                    <a:pt x="1140" y="1545"/>
                    <a:pt x="1126" y="1473"/>
                  </a:cubicBezTo>
                  <a:lnTo>
                    <a:pt x="823" y="173"/>
                  </a:lnTo>
                  <a:cubicBezTo>
                    <a:pt x="808" y="72"/>
                    <a:pt x="722" y="15"/>
                    <a:pt x="635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908;p112">
              <a:extLst>
                <a:ext uri="{FF2B5EF4-FFF2-40B4-BE49-F238E27FC236}">
                  <a16:creationId xmlns:a16="http://schemas.microsoft.com/office/drawing/2014/main" id="{289FCE19-2968-4627-AA9C-9980CEFA6BE1}"/>
                </a:ext>
              </a:extLst>
            </p:cNvPr>
            <p:cNvSpPr/>
            <p:nvPr/>
          </p:nvSpPr>
          <p:spPr>
            <a:xfrm>
              <a:off x="4372054" y="1674727"/>
              <a:ext cx="42416" cy="21208"/>
            </a:xfrm>
            <a:custGeom>
              <a:avLst/>
              <a:gdLst/>
              <a:ahLst/>
              <a:cxnLst/>
              <a:rect l="l" t="t" r="r" b="b"/>
              <a:pathLst>
                <a:path w="1618" h="809" extrusionOk="0">
                  <a:moveTo>
                    <a:pt x="809" y="0"/>
                  </a:moveTo>
                  <a:cubicBezTo>
                    <a:pt x="535" y="0"/>
                    <a:pt x="246" y="58"/>
                    <a:pt x="1" y="144"/>
                  </a:cubicBezTo>
                  <a:lnTo>
                    <a:pt x="333" y="809"/>
                  </a:lnTo>
                  <a:lnTo>
                    <a:pt x="1286" y="809"/>
                  </a:lnTo>
                  <a:lnTo>
                    <a:pt x="1618" y="144"/>
                  </a:lnTo>
                  <a:cubicBezTo>
                    <a:pt x="1358" y="43"/>
                    <a:pt x="1084" y="0"/>
                    <a:pt x="809" y="0"/>
                  </a:cubicBezTo>
                  <a:close/>
                </a:path>
              </a:pathLst>
            </a:custGeom>
            <a:solidFill>
              <a:srgbClr val="7B90A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909;p112">
              <a:extLst>
                <a:ext uri="{FF2B5EF4-FFF2-40B4-BE49-F238E27FC236}">
                  <a16:creationId xmlns:a16="http://schemas.microsoft.com/office/drawing/2014/main" id="{E80A90A3-B7C2-4273-AF77-F95761A18AE1}"/>
                </a:ext>
              </a:extLst>
            </p:cNvPr>
            <p:cNvSpPr/>
            <p:nvPr/>
          </p:nvSpPr>
          <p:spPr>
            <a:xfrm>
              <a:off x="4389460" y="1675094"/>
              <a:ext cx="24642" cy="20841"/>
            </a:xfrm>
            <a:custGeom>
              <a:avLst/>
              <a:gdLst/>
              <a:ahLst/>
              <a:cxnLst/>
              <a:rect l="l" t="t" r="r" b="b"/>
              <a:pathLst>
                <a:path w="940" h="795" extrusionOk="0">
                  <a:moveTo>
                    <a:pt x="405" y="1"/>
                  </a:moveTo>
                  <a:lnTo>
                    <a:pt x="1" y="795"/>
                  </a:lnTo>
                  <a:lnTo>
                    <a:pt x="607" y="795"/>
                  </a:lnTo>
                  <a:lnTo>
                    <a:pt x="939" y="130"/>
                  </a:lnTo>
                  <a:cubicBezTo>
                    <a:pt x="766" y="58"/>
                    <a:pt x="578" y="15"/>
                    <a:pt x="405" y="1"/>
                  </a:cubicBezTo>
                  <a:close/>
                </a:path>
              </a:pathLst>
            </a:custGeom>
            <a:solidFill>
              <a:srgbClr val="6B829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910;p112">
              <a:extLst>
                <a:ext uri="{FF2B5EF4-FFF2-40B4-BE49-F238E27FC236}">
                  <a16:creationId xmlns:a16="http://schemas.microsoft.com/office/drawing/2014/main" id="{01DE17C4-1570-4CF3-A8AF-0BFE289EF3EA}"/>
                </a:ext>
              </a:extLst>
            </p:cNvPr>
            <p:cNvSpPr/>
            <p:nvPr/>
          </p:nvSpPr>
          <p:spPr>
            <a:xfrm>
              <a:off x="4360703" y="1596396"/>
              <a:ext cx="64751" cy="88947"/>
            </a:xfrm>
            <a:custGeom>
              <a:avLst/>
              <a:gdLst/>
              <a:ahLst/>
              <a:cxnLst/>
              <a:rect l="l" t="t" r="r" b="b"/>
              <a:pathLst>
                <a:path w="2470" h="3393" extrusionOk="0">
                  <a:moveTo>
                    <a:pt x="1242" y="0"/>
                  </a:moveTo>
                  <a:cubicBezTo>
                    <a:pt x="549" y="0"/>
                    <a:pt x="1" y="563"/>
                    <a:pt x="1" y="1241"/>
                  </a:cubicBezTo>
                  <a:lnTo>
                    <a:pt x="1" y="2151"/>
                  </a:lnTo>
                  <a:cubicBezTo>
                    <a:pt x="1" y="2829"/>
                    <a:pt x="549" y="3392"/>
                    <a:pt x="1242" y="3392"/>
                  </a:cubicBezTo>
                  <a:cubicBezTo>
                    <a:pt x="1921" y="3378"/>
                    <a:pt x="2469" y="2829"/>
                    <a:pt x="2469" y="2136"/>
                  </a:cubicBezTo>
                  <a:lnTo>
                    <a:pt x="2469" y="1241"/>
                  </a:lnTo>
                  <a:cubicBezTo>
                    <a:pt x="2469" y="563"/>
                    <a:pt x="1921" y="14"/>
                    <a:pt x="1242" y="0"/>
                  </a:cubicBezTo>
                  <a:close/>
                </a:path>
              </a:pathLst>
            </a:custGeom>
            <a:solidFill>
              <a:srgbClr val="E5EBE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911;p112">
              <a:extLst>
                <a:ext uri="{FF2B5EF4-FFF2-40B4-BE49-F238E27FC236}">
                  <a16:creationId xmlns:a16="http://schemas.microsoft.com/office/drawing/2014/main" id="{93143DE1-09B1-4362-9D13-B13BC5D45DDD}"/>
                </a:ext>
              </a:extLst>
            </p:cNvPr>
            <p:cNvSpPr/>
            <p:nvPr/>
          </p:nvSpPr>
          <p:spPr>
            <a:xfrm>
              <a:off x="4383431" y="1596396"/>
              <a:ext cx="42023" cy="88947"/>
            </a:xfrm>
            <a:custGeom>
              <a:avLst/>
              <a:gdLst/>
              <a:ahLst/>
              <a:cxnLst/>
              <a:rect l="l" t="t" r="r" b="b"/>
              <a:pathLst>
                <a:path w="1603" h="3393" extrusionOk="0">
                  <a:moveTo>
                    <a:pt x="375" y="0"/>
                  </a:moveTo>
                  <a:cubicBezTo>
                    <a:pt x="245" y="0"/>
                    <a:pt x="130" y="29"/>
                    <a:pt x="14" y="58"/>
                  </a:cubicBezTo>
                  <a:cubicBezTo>
                    <a:pt x="520" y="217"/>
                    <a:pt x="881" y="707"/>
                    <a:pt x="881" y="1241"/>
                  </a:cubicBezTo>
                  <a:lnTo>
                    <a:pt x="881" y="2151"/>
                  </a:lnTo>
                  <a:cubicBezTo>
                    <a:pt x="881" y="2685"/>
                    <a:pt x="520" y="3176"/>
                    <a:pt x="0" y="3335"/>
                  </a:cubicBezTo>
                  <a:cubicBezTo>
                    <a:pt x="116" y="3363"/>
                    <a:pt x="245" y="3392"/>
                    <a:pt x="361" y="3392"/>
                  </a:cubicBezTo>
                  <a:cubicBezTo>
                    <a:pt x="1054" y="3378"/>
                    <a:pt x="1602" y="2829"/>
                    <a:pt x="1602" y="2136"/>
                  </a:cubicBezTo>
                  <a:lnTo>
                    <a:pt x="1602" y="1241"/>
                  </a:lnTo>
                  <a:cubicBezTo>
                    <a:pt x="1602" y="563"/>
                    <a:pt x="1054" y="14"/>
                    <a:pt x="375" y="0"/>
                  </a:cubicBezTo>
                  <a:close/>
                </a:path>
              </a:pathLst>
            </a:custGeom>
            <a:solidFill>
              <a:srgbClr val="B3C2CE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912;p112">
              <a:extLst>
                <a:ext uri="{FF2B5EF4-FFF2-40B4-BE49-F238E27FC236}">
                  <a16:creationId xmlns:a16="http://schemas.microsoft.com/office/drawing/2014/main" id="{73984F0A-E880-4DD2-91AD-A38BCBABD732}"/>
                </a:ext>
              </a:extLst>
            </p:cNvPr>
            <p:cNvSpPr/>
            <p:nvPr/>
          </p:nvSpPr>
          <p:spPr>
            <a:xfrm>
              <a:off x="4360336" y="1597891"/>
              <a:ext cx="65118" cy="42783"/>
            </a:xfrm>
            <a:custGeom>
              <a:avLst/>
              <a:gdLst/>
              <a:ahLst/>
              <a:cxnLst/>
              <a:rect l="l" t="t" r="r" b="b"/>
              <a:pathLst>
                <a:path w="2484" h="1632" extrusionOk="0">
                  <a:moveTo>
                    <a:pt x="1242" y="1"/>
                  </a:moveTo>
                  <a:cubicBezTo>
                    <a:pt x="578" y="1"/>
                    <a:pt x="29" y="520"/>
                    <a:pt x="0" y="1184"/>
                  </a:cubicBezTo>
                  <a:lnTo>
                    <a:pt x="0" y="1632"/>
                  </a:lnTo>
                  <a:lnTo>
                    <a:pt x="203" y="1632"/>
                  </a:lnTo>
                  <a:cubicBezTo>
                    <a:pt x="1112" y="1632"/>
                    <a:pt x="1444" y="1026"/>
                    <a:pt x="1444" y="1026"/>
                  </a:cubicBezTo>
                  <a:cubicBezTo>
                    <a:pt x="1444" y="1026"/>
                    <a:pt x="1675" y="1632"/>
                    <a:pt x="2281" y="1632"/>
                  </a:cubicBezTo>
                  <a:lnTo>
                    <a:pt x="2483" y="1632"/>
                  </a:lnTo>
                  <a:lnTo>
                    <a:pt x="2483" y="1184"/>
                  </a:lnTo>
                  <a:cubicBezTo>
                    <a:pt x="2454" y="520"/>
                    <a:pt x="1906" y="1"/>
                    <a:pt x="1242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7044;p106">
            <a:extLst>
              <a:ext uri="{FF2B5EF4-FFF2-40B4-BE49-F238E27FC236}">
                <a16:creationId xmlns:a16="http://schemas.microsoft.com/office/drawing/2014/main" id="{7B0CA7BA-9099-4A22-8E4F-9D57EC14BC23}"/>
              </a:ext>
            </a:extLst>
          </p:cNvPr>
          <p:cNvGrpSpPr/>
          <p:nvPr/>
        </p:nvGrpSpPr>
        <p:grpSpPr>
          <a:xfrm>
            <a:off x="5892887" y="2809677"/>
            <a:ext cx="337523" cy="337680"/>
            <a:chOff x="2508373" y="2779889"/>
            <a:chExt cx="337523" cy="337680"/>
          </a:xfrm>
        </p:grpSpPr>
        <p:sp>
          <p:nvSpPr>
            <p:cNvPr id="184" name="Google Shape;7045;p106">
              <a:extLst>
                <a:ext uri="{FF2B5EF4-FFF2-40B4-BE49-F238E27FC236}">
                  <a16:creationId xmlns:a16="http://schemas.microsoft.com/office/drawing/2014/main" id="{ABD068E5-4143-4CDC-B451-32FEAE948F57}"/>
                </a:ext>
              </a:extLst>
            </p:cNvPr>
            <p:cNvSpPr/>
            <p:nvPr/>
          </p:nvSpPr>
          <p:spPr>
            <a:xfrm>
              <a:off x="2508373" y="2779889"/>
              <a:ext cx="256971" cy="256971"/>
            </a:xfrm>
            <a:custGeom>
              <a:avLst/>
              <a:gdLst/>
              <a:ahLst/>
              <a:cxnLst/>
              <a:rect l="l" t="t" r="r" b="b"/>
              <a:pathLst>
                <a:path w="9781" h="9781" extrusionOk="0">
                  <a:moveTo>
                    <a:pt x="4585" y="0"/>
                  </a:moveTo>
                  <a:cubicBezTo>
                    <a:pt x="4377" y="0"/>
                    <a:pt x="4190" y="153"/>
                    <a:pt x="4155" y="354"/>
                  </a:cubicBezTo>
                  <a:lnTo>
                    <a:pt x="3933" y="1464"/>
                  </a:lnTo>
                  <a:cubicBezTo>
                    <a:pt x="3656" y="1540"/>
                    <a:pt x="3392" y="1651"/>
                    <a:pt x="3149" y="1790"/>
                  </a:cubicBezTo>
                  <a:lnTo>
                    <a:pt x="2213" y="1165"/>
                  </a:lnTo>
                  <a:cubicBezTo>
                    <a:pt x="2138" y="1116"/>
                    <a:pt x="2053" y="1092"/>
                    <a:pt x="1969" y="1092"/>
                  </a:cubicBezTo>
                  <a:cubicBezTo>
                    <a:pt x="1852" y="1092"/>
                    <a:pt x="1736" y="1139"/>
                    <a:pt x="1651" y="1228"/>
                  </a:cubicBezTo>
                  <a:lnTo>
                    <a:pt x="1221" y="1658"/>
                  </a:lnTo>
                  <a:cubicBezTo>
                    <a:pt x="1068" y="1803"/>
                    <a:pt x="1048" y="2039"/>
                    <a:pt x="1166" y="2220"/>
                  </a:cubicBezTo>
                  <a:lnTo>
                    <a:pt x="1790" y="3156"/>
                  </a:lnTo>
                  <a:cubicBezTo>
                    <a:pt x="1651" y="3399"/>
                    <a:pt x="1547" y="3662"/>
                    <a:pt x="1471" y="3940"/>
                  </a:cubicBezTo>
                  <a:lnTo>
                    <a:pt x="361" y="4162"/>
                  </a:lnTo>
                  <a:cubicBezTo>
                    <a:pt x="153" y="4196"/>
                    <a:pt x="7" y="4384"/>
                    <a:pt x="0" y="4592"/>
                  </a:cubicBezTo>
                  <a:lnTo>
                    <a:pt x="0" y="5202"/>
                  </a:lnTo>
                  <a:cubicBezTo>
                    <a:pt x="7" y="5410"/>
                    <a:pt x="153" y="5591"/>
                    <a:pt x="361" y="5632"/>
                  </a:cubicBezTo>
                  <a:lnTo>
                    <a:pt x="1471" y="5854"/>
                  </a:lnTo>
                  <a:cubicBezTo>
                    <a:pt x="1547" y="6125"/>
                    <a:pt x="1651" y="6388"/>
                    <a:pt x="1790" y="6638"/>
                  </a:cubicBezTo>
                  <a:lnTo>
                    <a:pt x="1166" y="7574"/>
                  </a:lnTo>
                  <a:cubicBezTo>
                    <a:pt x="1048" y="7748"/>
                    <a:pt x="1068" y="7984"/>
                    <a:pt x="1221" y="8136"/>
                  </a:cubicBezTo>
                  <a:lnTo>
                    <a:pt x="1651" y="8566"/>
                  </a:lnTo>
                  <a:cubicBezTo>
                    <a:pt x="1735" y="8650"/>
                    <a:pt x="1848" y="8692"/>
                    <a:pt x="1964" y="8692"/>
                  </a:cubicBezTo>
                  <a:cubicBezTo>
                    <a:pt x="2049" y="8692"/>
                    <a:pt x="2136" y="8669"/>
                    <a:pt x="2213" y="8622"/>
                  </a:cubicBezTo>
                  <a:lnTo>
                    <a:pt x="3156" y="7990"/>
                  </a:lnTo>
                  <a:cubicBezTo>
                    <a:pt x="3399" y="8129"/>
                    <a:pt x="3663" y="8233"/>
                    <a:pt x="3933" y="8310"/>
                  </a:cubicBezTo>
                  <a:lnTo>
                    <a:pt x="4155" y="9419"/>
                  </a:lnTo>
                  <a:cubicBezTo>
                    <a:pt x="4197" y="9627"/>
                    <a:pt x="4377" y="9773"/>
                    <a:pt x="4592" y="9780"/>
                  </a:cubicBezTo>
                  <a:lnTo>
                    <a:pt x="5195" y="9780"/>
                  </a:lnTo>
                  <a:cubicBezTo>
                    <a:pt x="5404" y="9773"/>
                    <a:pt x="5591" y="9627"/>
                    <a:pt x="5632" y="9419"/>
                  </a:cubicBezTo>
                  <a:lnTo>
                    <a:pt x="5854" y="8310"/>
                  </a:lnTo>
                  <a:cubicBezTo>
                    <a:pt x="6125" y="8233"/>
                    <a:pt x="6389" y="8129"/>
                    <a:pt x="6631" y="7990"/>
                  </a:cubicBezTo>
                  <a:lnTo>
                    <a:pt x="7568" y="8615"/>
                  </a:lnTo>
                  <a:cubicBezTo>
                    <a:pt x="7644" y="8664"/>
                    <a:pt x="7730" y="8688"/>
                    <a:pt x="7814" y="8688"/>
                  </a:cubicBezTo>
                  <a:cubicBezTo>
                    <a:pt x="7931" y="8688"/>
                    <a:pt x="8045" y="8643"/>
                    <a:pt x="8129" y="8559"/>
                  </a:cubicBezTo>
                  <a:lnTo>
                    <a:pt x="8560" y="8129"/>
                  </a:lnTo>
                  <a:cubicBezTo>
                    <a:pt x="8712" y="7984"/>
                    <a:pt x="8733" y="7748"/>
                    <a:pt x="8615" y="7567"/>
                  </a:cubicBezTo>
                  <a:lnTo>
                    <a:pt x="7991" y="6631"/>
                  </a:lnTo>
                  <a:cubicBezTo>
                    <a:pt x="8129" y="6381"/>
                    <a:pt x="8234" y="6118"/>
                    <a:pt x="8310" y="5847"/>
                  </a:cubicBezTo>
                  <a:lnTo>
                    <a:pt x="9420" y="5625"/>
                  </a:lnTo>
                  <a:cubicBezTo>
                    <a:pt x="9628" y="5584"/>
                    <a:pt x="9773" y="5403"/>
                    <a:pt x="9780" y="5195"/>
                  </a:cubicBezTo>
                  <a:lnTo>
                    <a:pt x="9780" y="4585"/>
                  </a:lnTo>
                  <a:cubicBezTo>
                    <a:pt x="9780" y="4377"/>
                    <a:pt x="9628" y="4189"/>
                    <a:pt x="9420" y="4148"/>
                  </a:cubicBezTo>
                  <a:lnTo>
                    <a:pt x="8310" y="3926"/>
                  </a:lnTo>
                  <a:cubicBezTo>
                    <a:pt x="8234" y="3655"/>
                    <a:pt x="8129" y="3392"/>
                    <a:pt x="7991" y="3149"/>
                  </a:cubicBezTo>
                  <a:lnTo>
                    <a:pt x="8615" y="2206"/>
                  </a:lnTo>
                  <a:cubicBezTo>
                    <a:pt x="8733" y="2032"/>
                    <a:pt x="8712" y="1796"/>
                    <a:pt x="8560" y="1644"/>
                  </a:cubicBezTo>
                  <a:lnTo>
                    <a:pt x="8129" y="1221"/>
                  </a:lnTo>
                  <a:cubicBezTo>
                    <a:pt x="8046" y="1134"/>
                    <a:pt x="7934" y="1090"/>
                    <a:pt x="7821" y="1090"/>
                  </a:cubicBezTo>
                  <a:cubicBezTo>
                    <a:pt x="7735" y="1090"/>
                    <a:pt x="7649" y="1115"/>
                    <a:pt x="7575" y="1165"/>
                  </a:cubicBezTo>
                  <a:lnTo>
                    <a:pt x="6631" y="1790"/>
                  </a:lnTo>
                  <a:cubicBezTo>
                    <a:pt x="6389" y="1651"/>
                    <a:pt x="6125" y="1540"/>
                    <a:pt x="5854" y="1464"/>
                  </a:cubicBezTo>
                  <a:lnTo>
                    <a:pt x="5626" y="354"/>
                  </a:lnTo>
                  <a:cubicBezTo>
                    <a:pt x="5584" y="153"/>
                    <a:pt x="5404" y="0"/>
                    <a:pt x="519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7046;p106">
              <a:extLst>
                <a:ext uri="{FF2B5EF4-FFF2-40B4-BE49-F238E27FC236}">
                  <a16:creationId xmlns:a16="http://schemas.microsoft.com/office/drawing/2014/main" id="{C8FEC77D-9B8E-44DB-9DF3-7552CFB8E169}"/>
                </a:ext>
              </a:extLst>
            </p:cNvPr>
            <p:cNvSpPr/>
            <p:nvPr/>
          </p:nvSpPr>
          <p:spPr>
            <a:xfrm>
              <a:off x="2561391" y="2852034"/>
              <a:ext cx="131783" cy="112814"/>
            </a:xfrm>
            <a:custGeom>
              <a:avLst/>
              <a:gdLst/>
              <a:ahLst/>
              <a:cxnLst/>
              <a:rect l="l" t="t" r="r" b="b"/>
              <a:pathLst>
                <a:path w="5016" h="4294" extrusionOk="0">
                  <a:moveTo>
                    <a:pt x="2872" y="1"/>
                  </a:moveTo>
                  <a:cubicBezTo>
                    <a:pt x="958" y="1"/>
                    <a:pt x="1" y="2310"/>
                    <a:pt x="1353" y="3663"/>
                  </a:cubicBezTo>
                  <a:cubicBezTo>
                    <a:pt x="1791" y="4098"/>
                    <a:pt x="2328" y="4293"/>
                    <a:pt x="2855" y="4293"/>
                  </a:cubicBezTo>
                  <a:cubicBezTo>
                    <a:pt x="3958" y="4293"/>
                    <a:pt x="5016" y="3439"/>
                    <a:pt x="5016" y="2144"/>
                  </a:cubicBezTo>
                  <a:cubicBezTo>
                    <a:pt x="5016" y="958"/>
                    <a:pt x="4058" y="1"/>
                    <a:pt x="2872" y="1"/>
                  </a:cubicBezTo>
                  <a:close/>
                </a:path>
              </a:pathLst>
            </a:custGeom>
            <a:solidFill>
              <a:srgbClr val="DEE5EB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7047;p106">
              <a:extLst>
                <a:ext uri="{FF2B5EF4-FFF2-40B4-BE49-F238E27FC236}">
                  <a16:creationId xmlns:a16="http://schemas.microsoft.com/office/drawing/2014/main" id="{5F26B57F-CB7B-4562-87AE-DFB1A71494D4}"/>
                </a:ext>
              </a:extLst>
            </p:cNvPr>
            <p:cNvSpPr/>
            <p:nvPr/>
          </p:nvSpPr>
          <p:spPr>
            <a:xfrm>
              <a:off x="2599302" y="2880277"/>
              <a:ext cx="65629" cy="56223"/>
            </a:xfrm>
            <a:custGeom>
              <a:avLst/>
              <a:gdLst/>
              <a:ahLst/>
              <a:cxnLst/>
              <a:rect l="l" t="t" r="r" b="b"/>
              <a:pathLst>
                <a:path w="2498" h="2140" extrusionOk="0">
                  <a:moveTo>
                    <a:pt x="1429" y="1"/>
                  </a:moveTo>
                  <a:cubicBezTo>
                    <a:pt x="479" y="1"/>
                    <a:pt x="0" y="1152"/>
                    <a:pt x="673" y="1825"/>
                  </a:cubicBezTo>
                  <a:cubicBezTo>
                    <a:pt x="891" y="2042"/>
                    <a:pt x="1158" y="2140"/>
                    <a:pt x="1420" y="2140"/>
                  </a:cubicBezTo>
                  <a:cubicBezTo>
                    <a:pt x="1970" y="2140"/>
                    <a:pt x="2497" y="1712"/>
                    <a:pt x="2497" y="1069"/>
                  </a:cubicBezTo>
                  <a:cubicBezTo>
                    <a:pt x="2497" y="479"/>
                    <a:pt x="2019" y="1"/>
                    <a:pt x="142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7048;p106">
              <a:extLst>
                <a:ext uri="{FF2B5EF4-FFF2-40B4-BE49-F238E27FC236}">
                  <a16:creationId xmlns:a16="http://schemas.microsoft.com/office/drawing/2014/main" id="{7A350901-FA99-4A88-A0BC-1086201DE0E2}"/>
                </a:ext>
              </a:extLst>
            </p:cNvPr>
            <p:cNvSpPr/>
            <p:nvPr/>
          </p:nvSpPr>
          <p:spPr>
            <a:xfrm>
              <a:off x="2677121" y="2948611"/>
              <a:ext cx="168775" cy="168958"/>
            </a:xfrm>
            <a:custGeom>
              <a:avLst/>
              <a:gdLst/>
              <a:ahLst/>
              <a:cxnLst/>
              <a:rect l="l" t="t" r="r" b="b"/>
              <a:pathLst>
                <a:path w="6424" h="6431" extrusionOk="0">
                  <a:moveTo>
                    <a:pt x="3017" y="1"/>
                  </a:moveTo>
                  <a:cubicBezTo>
                    <a:pt x="2879" y="1"/>
                    <a:pt x="2754" y="98"/>
                    <a:pt x="2733" y="237"/>
                  </a:cubicBezTo>
                  <a:lnTo>
                    <a:pt x="2587" y="965"/>
                  </a:lnTo>
                  <a:cubicBezTo>
                    <a:pt x="2407" y="1014"/>
                    <a:pt x="2234" y="1090"/>
                    <a:pt x="2067" y="1180"/>
                  </a:cubicBezTo>
                  <a:lnTo>
                    <a:pt x="1450" y="764"/>
                  </a:lnTo>
                  <a:cubicBezTo>
                    <a:pt x="1404" y="733"/>
                    <a:pt x="1350" y="718"/>
                    <a:pt x="1296" y="718"/>
                  </a:cubicBezTo>
                  <a:cubicBezTo>
                    <a:pt x="1218" y="718"/>
                    <a:pt x="1139" y="748"/>
                    <a:pt x="1082" y="805"/>
                  </a:cubicBezTo>
                  <a:lnTo>
                    <a:pt x="805" y="1083"/>
                  </a:lnTo>
                  <a:cubicBezTo>
                    <a:pt x="701" y="1180"/>
                    <a:pt x="687" y="1340"/>
                    <a:pt x="763" y="1451"/>
                  </a:cubicBezTo>
                  <a:lnTo>
                    <a:pt x="1179" y="2068"/>
                  </a:lnTo>
                  <a:cubicBezTo>
                    <a:pt x="1089" y="2234"/>
                    <a:pt x="1013" y="2408"/>
                    <a:pt x="964" y="2588"/>
                  </a:cubicBezTo>
                  <a:lnTo>
                    <a:pt x="236" y="2734"/>
                  </a:lnTo>
                  <a:cubicBezTo>
                    <a:pt x="97" y="2761"/>
                    <a:pt x="0" y="2879"/>
                    <a:pt x="0" y="3018"/>
                  </a:cubicBezTo>
                  <a:lnTo>
                    <a:pt x="0" y="3413"/>
                  </a:lnTo>
                  <a:cubicBezTo>
                    <a:pt x="0" y="3552"/>
                    <a:pt x="97" y="3670"/>
                    <a:pt x="236" y="3698"/>
                  </a:cubicBezTo>
                  <a:lnTo>
                    <a:pt x="964" y="3844"/>
                  </a:lnTo>
                  <a:cubicBezTo>
                    <a:pt x="1013" y="4024"/>
                    <a:pt x="1089" y="4197"/>
                    <a:pt x="1179" y="4364"/>
                  </a:cubicBezTo>
                  <a:lnTo>
                    <a:pt x="763" y="4981"/>
                  </a:lnTo>
                  <a:cubicBezTo>
                    <a:pt x="687" y="5092"/>
                    <a:pt x="701" y="5252"/>
                    <a:pt x="805" y="5349"/>
                  </a:cubicBezTo>
                  <a:lnTo>
                    <a:pt x="1082" y="5626"/>
                  </a:lnTo>
                  <a:cubicBezTo>
                    <a:pt x="1139" y="5683"/>
                    <a:pt x="1218" y="5714"/>
                    <a:pt x="1296" y="5714"/>
                  </a:cubicBezTo>
                  <a:cubicBezTo>
                    <a:pt x="1350" y="5714"/>
                    <a:pt x="1404" y="5699"/>
                    <a:pt x="1450" y="5668"/>
                  </a:cubicBezTo>
                  <a:lnTo>
                    <a:pt x="2067" y="5252"/>
                  </a:lnTo>
                  <a:cubicBezTo>
                    <a:pt x="2234" y="5342"/>
                    <a:pt x="2407" y="5418"/>
                    <a:pt x="2587" y="5467"/>
                  </a:cubicBezTo>
                  <a:lnTo>
                    <a:pt x="2733" y="6195"/>
                  </a:lnTo>
                  <a:cubicBezTo>
                    <a:pt x="2754" y="6334"/>
                    <a:pt x="2879" y="6431"/>
                    <a:pt x="3017" y="6431"/>
                  </a:cubicBezTo>
                  <a:lnTo>
                    <a:pt x="3413" y="6431"/>
                  </a:lnTo>
                  <a:cubicBezTo>
                    <a:pt x="3552" y="6431"/>
                    <a:pt x="3669" y="6334"/>
                    <a:pt x="3697" y="6195"/>
                  </a:cubicBezTo>
                  <a:lnTo>
                    <a:pt x="3843" y="5467"/>
                  </a:lnTo>
                  <a:cubicBezTo>
                    <a:pt x="4023" y="5418"/>
                    <a:pt x="4197" y="5342"/>
                    <a:pt x="4356" y="5252"/>
                  </a:cubicBezTo>
                  <a:lnTo>
                    <a:pt x="4980" y="5668"/>
                  </a:lnTo>
                  <a:cubicBezTo>
                    <a:pt x="5027" y="5697"/>
                    <a:pt x="5080" y="5711"/>
                    <a:pt x="5134" y="5711"/>
                  </a:cubicBezTo>
                  <a:cubicBezTo>
                    <a:pt x="5209" y="5711"/>
                    <a:pt x="5284" y="5683"/>
                    <a:pt x="5341" y="5626"/>
                  </a:cubicBezTo>
                  <a:lnTo>
                    <a:pt x="5625" y="5342"/>
                  </a:lnTo>
                  <a:cubicBezTo>
                    <a:pt x="5723" y="5245"/>
                    <a:pt x="5736" y="5092"/>
                    <a:pt x="5660" y="4974"/>
                  </a:cubicBezTo>
                  <a:lnTo>
                    <a:pt x="5251" y="4357"/>
                  </a:lnTo>
                  <a:cubicBezTo>
                    <a:pt x="5341" y="4190"/>
                    <a:pt x="5410" y="4024"/>
                    <a:pt x="5466" y="3844"/>
                  </a:cubicBezTo>
                  <a:lnTo>
                    <a:pt x="6194" y="3698"/>
                  </a:lnTo>
                  <a:cubicBezTo>
                    <a:pt x="6326" y="3670"/>
                    <a:pt x="6423" y="3552"/>
                    <a:pt x="6423" y="3413"/>
                  </a:cubicBezTo>
                  <a:lnTo>
                    <a:pt x="6423" y="3018"/>
                  </a:lnTo>
                  <a:cubicBezTo>
                    <a:pt x="6423" y="2879"/>
                    <a:pt x="6333" y="2761"/>
                    <a:pt x="6194" y="2734"/>
                  </a:cubicBezTo>
                  <a:lnTo>
                    <a:pt x="5466" y="2588"/>
                  </a:lnTo>
                  <a:cubicBezTo>
                    <a:pt x="5417" y="2408"/>
                    <a:pt x="5348" y="2234"/>
                    <a:pt x="5251" y="2068"/>
                  </a:cubicBezTo>
                  <a:lnTo>
                    <a:pt x="5667" y="1451"/>
                  </a:lnTo>
                  <a:cubicBezTo>
                    <a:pt x="5743" y="1340"/>
                    <a:pt x="5729" y="1180"/>
                    <a:pt x="5632" y="1083"/>
                  </a:cubicBezTo>
                  <a:lnTo>
                    <a:pt x="5348" y="805"/>
                  </a:lnTo>
                  <a:cubicBezTo>
                    <a:pt x="5291" y="748"/>
                    <a:pt x="5214" y="718"/>
                    <a:pt x="5137" y="718"/>
                  </a:cubicBezTo>
                  <a:cubicBezTo>
                    <a:pt x="5083" y="718"/>
                    <a:pt x="5029" y="733"/>
                    <a:pt x="4980" y="764"/>
                  </a:cubicBezTo>
                  <a:lnTo>
                    <a:pt x="4363" y="1180"/>
                  </a:lnTo>
                  <a:cubicBezTo>
                    <a:pt x="4197" y="1090"/>
                    <a:pt x="4030" y="1014"/>
                    <a:pt x="3850" y="965"/>
                  </a:cubicBezTo>
                  <a:lnTo>
                    <a:pt x="3704" y="237"/>
                  </a:lnTo>
                  <a:cubicBezTo>
                    <a:pt x="3676" y="98"/>
                    <a:pt x="3558" y="1"/>
                    <a:pt x="3420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7049;p106">
              <a:extLst>
                <a:ext uri="{FF2B5EF4-FFF2-40B4-BE49-F238E27FC236}">
                  <a16:creationId xmlns:a16="http://schemas.microsoft.com/office/drawing/2014/main" id="{C9696C64-791B-4270-A826-963EF70CEADC}"/>
                </a:ext>
              </a:extLst>
            </p:cNvPr>
            <p:cNvSpPr/>
            <p:nvPr/>
          </p:nvSpPr>
          <p:spPr>
            <a:xfrm>
              <a:off x="2705180" y="2990910"/>
              <a:ext cx="98601" cy="84466"/>
            </a:xfrm>
            <a:custGeom>
              <a:avLst/>
              <a:gdLst/>
              <a:ahLst/>
              <a:cxnLst/>
              <a:rect l="l" t="t" r="r" b="b"/>
              <a:pathLst>
                <a:path w="3753" h="3215" extrusionOk="0">
                  <a:moveTo>
                    <a:pt x="2144" y="0"/>
                  </a:moveTo>
                  <a:cubicBezTo>
                    <a:pt x="715" y="0"/>
                    <a:pt x="0" y="1727"/>
                    <a:pt x="1013" y="2740"/>
                  </a:cubicBezTo>
                  <a:cubicBezTo>
                    <a:pt x="1341" y="3068"/>
                    <a:pt x="1743" y="3215"/>
                    <a:pt x="2138" y="3215"/>
                  </a:cubicBezTo>
                  <a:cubicBezTo>
                    <a:pt x="2963" y="3215"/>
                    <a:pt x="3753" y="2573"/>
                    <a:pt x="3753" y="1602"/>
                  </a:cubicBezTo>
                  <a:cubicBezTo>
                    <a:pt x="3753" y="721"/>
                    <a:pt x="3031" y="0"/>
                    <a:pt x="2144" y="0"/>
                  </a:cubicBezTo>
                  <a:close/>
                </a:path>
              </a:pathLst>
            </a:custGeom>
            <a:solidFill>
              <a:srgbClr val="BAC2CA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7050;p106">
              <a:extLst>
                <a:ext uri="{FF2B5EF4-FFF2-40B4-BE49-F238E27FC236}">
                  <a16:creationId xmlns:a16="http://schemas.microsoft.com/office/drawing/2014/main" id="{EB23BD55-F60E-49A6-B3EF-C3FAAD7964BF}"/>
                </a:ext>
              </a:extLst>
            </p:cNvPr>
            <p:cNvSpPr/>
            <p:nvPr/>
          </p:nvSpPr>
          <p:spPr>
            <a:xfrm>
              <a:off x="2727774" y="3007856"/>
              <a:ext cx="59061" cy="50601"/>
            </a:xfrm>
            <a:custGeom>
              <a:avLst/>
              <a:gdLst/>
              <a:ahLst/>
              <a:cxnLst/>
              <a:rect l="l" t="t" r="r" b="b"/>
              <a:pathLst>
                <a:path w="2248" h="1926" extrusionOk="0">
                  <a:moveTo>
                    <a:pt x="1284" y="0"/>
                  </a:moveTo>
                  <a:cubicBezTo>
                    <a:pt x="430" y="0"/>
                    <a:pt x="0" y="1034"/>
                    <a:pt x="604" y="1644"/>
                  </a:cubicBezTo>
                  <a:cubicBezTo>
                    <a:pt x="801" y="1839"/>
                    <a:pt x="1041" y="1926"/>
                    <a:pt x="1277" y="1926"/>
                  </a:cubicBezTo>
                  <a:cubicBezTo>
                    <a:pt x="1773" y="1926"/>
                    <a:pt x="2248" y="1540"/>
                    <a:pt x="2248" y="957"/>
                  </a:cubicBezTo>
                  <a:cubicBezTo>
                    <a:pt x="2248" y="430"/>
                    <a:pt x="1818" y="0"/>
                    <a:pt x="128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38C990-86FC-4DE3-BF91-187154A1381C}"/>
              </a:ext>
            </a:extLst>
          </p:cNvPr>
          <p:cNvCxnSpPr>
            <a:stCxn id="947" idx="0"/>
            <a:endCxn id="1002" idx="2"/>
          </p:cNvCxnSpPr>
          <p:nvPr/>
        </p:nvCxnSpPr>
        <p:spPr>
          <a:xfrm flipV="1">
            <a:off x="1737225" y="2372454"/>
            <a:ext cx="0" cy="258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E038AB-C12C-4729-9884-0F6E002AFDBE}"/>
              </a:ext>
            </a:extLst>
          </p:cNvPr>
          <p:cNvCxnSpPr>
            <a:cxnSpLocks/>
            <a:stCxn id="954" idx="4"/>
            <a:endCxn id="962" idx="0"/>
          </p:cNvCxnSpPr>
          <p:nvPr/>
        </p:nvCxnSpPr>
        <p:spPr>
          <a:xfrm flipH="1">
            <a:off x="3119451" y="3281413"/>
            <a:ext cx="35787" cy="160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E9222D-C684-4E51-B0FD-1D9F9D7653C6}"/>
              </a:ext>
            </a:extLst>
          </p:cNvPr>
          <p:cNvCxnSpPr>
            <a:cxnSpLocks/>
          </p:cNvCxnSpPr>
          <p:nvPr/>
        </p:nvCxnSpPr>
        <p:spPr>
          <a:xfrm flipH="1" flipV="1">
            <a:off x="4452256" y="2487766"/>
            <a:ext cx="163055" cy="160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C97B84-69D4-4C83-A86F-8CF96ACC27EE}"/>
              </a:ext>
            </a:extLst>
          </p:cNvPr>
          <p:cNvCxnSpPr>
            <a:cxnSpLocks/>
            <a:stCxn id="965" idx="4"/>
            <a:endCxn id="1003" idx="0"/>
          </p:cNvCxnSpPr>
          <p:nvPr/>
        </p:nvCxnSpPr>
        <p:spPr>
          <a:xfrm flipH="1">
            <a:off x="6046394" y="3281363"/>
            <a:ext cx="7706" cy="1607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A0C47B-4AD2-4EEE-8F40-FD3DC5A924EB}"/>
              </a:ext>
            </a:extLst>
          </p:cNvPr>
          <p:cNvCxnSpPr>
            <a:stCxn id="1005" idx="0"/>
          </p:cNvCxnSpPr>
          <p:nvPr/>
        </p:nvCxnSpPr>
        <p:spPr>
          <a:xfrm flipH="1" flipV="1">
            <a:off x="7351118" y="2372454"/>
            <a:ext cx="53457" cy="269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01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D9465-B92E-48AE-9FA6-3B7D2C599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802" y="1013892"/>
            <a:ext cx="8936395" cy="3115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ED9465-B92E-48AE-9FA6-3B7D2C59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02" y="697990"/>
            <a:ext cx="8936395" cy="374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F2B4-4F9A-44ED-933F-B9A52322F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976" y="1983156"/>
            <a:ext cx="7918048" cy="1177188"/>
          </a:xfrm>
        </p:spPr>
        <p:txBody>
          <a:bodyPr/>
          <a:lstStyle/>
          <a:p>
            <a:r>
              <a:rPr 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Print" panose="02000600000000000000" pitchFamily="2" charset="0"/>
              </a:rPr>
              <a:t>Progress Report</a:t>
            </a:r>
            <a:endParaRPr lang="en-ID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143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2051720" y="2427734"/>
            <a:ext cx="5328592" cy="8640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b="1" i="0" dirty="0">
                <a:solidFill>
                  <a:schemeClr val="tx1"/>
                </a:solidFill>
                <a:effectLst/>
                <a:latin typeface="Segoe Print" panose="02000600000000000000" pitchFamily="2" charset="0"/>
              </a:rPr>
              <a:t>Deciding on the UI / UX design model includes the concept, theme, color, etc.</a:t>
            </a:r>
            <a:endParaRPr lang="en-GB" sz="1600" b="1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16" name="Google Shape;767;p31"/>
          <p:cNvGrpSpPr/>
          <p:nvPr/>
        </p:nvGrpSpPr>
        <p:grpSpPr>
          <a:xfrm>
            <a:off x="1116275" y="521925"/>
            <a:ext cx="6911400" cy="811182"/>
            <a:chOff x="1116275" y="521925"/>
            <a:chExt cx="6911400" cy="811182"/>
          </a:xfrm>
        </p:grpSpPr>
        <p:sp>
          <p:nvSpPr>
            <p:cNvPr id="17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771;p31"/>
          <p:cNvSpPr txBox="1">
            <a:spLocks noGrp="1"/>
          </p:cNvSpPr>
          <p:nvPr>
            <p:ph type="title"/>
          </p:nvPr>
        </p:nvSpPr>
        <p:spPr>
          <a:xfrm>
            <a:off x="1246700" y="627535"/>
            <a:ext cx="6646800" cy="4320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dirty="0">
                <a:solidFill>
                  <a:schemeClr val="tx1"/>
                </a:solidFill>
              </a:rPr>
              <a:t>10</a:t>
            </a:r>
            <a:r>
              <a:rPr lang="en" sz="2400" baseline="30000" dirty="0">
                <a:solidFill>
                  <a:schemeClr val="tx1"/>
                </a:solidFill>
              </a:rPr>
              <a:t>th</a:t>
            </a:r>
            <a:r>
              <a:rPr lang="en" sz="2400" dirty="0">
                <a:solidFill>
                  <a:schemeClr val="tx1"/>
                </a:solidFill>
              </a:rPr>
              <a:t> WEEK</a:t>
            </a:r>
            <a:endParaRPr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10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7" name="Google Shape;767;p31"/>
          <p:cNvGrpSpPr/>
          <p:nvPr/>
        </p:nvGrpSpPr>
        <p:grpSpPr>
          <a:xfrm>
            <a:off x="1114400" y="444571"/>
            <a:ext cx="6911400" cy="811182"/>
            <a:chOff x="1116275" y="521925"/>
            <a:chExt cx="6911400" cy="811182"/>
          </a:xfrm>
        </p:grpSpPr>
        <p:sp>
          <p:nvSpPr>
            <p:cNvPr id="768" name="Google Shape;768;p31"/>
            <p:cNvSpPr/>
            <p:nvPr/>
          </p:nvSpPr>
          <p:spPr>
            <a:xfrm>
              <a:off x="1116275" y="521925"/>
              <a:ext cx="6911400" cy="6636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 rot="3597242">
              <a:off x="4457341" y="99665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0" name="Google Shape;770;p31"/>
          <p:cNvSpPr txBox="1">
            <a:spLocks noGrp="1"/>
          </p:cNvSpPr>
          <p:nvPr>
            <p:ph type="body" idx="1"/>
          </p:nvPr>
        </p:nvSpPr>
        <p:spPr>
          <a:xfrm>
            <a:off x="539552" y="1333204"/>
            <a:ext cx="7920880" cy="32700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08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Website Concept,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 for our concept we will use an </a:t>
            </a: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e-commerce website concept, 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where this concept is specialized as a sales tool and inside it, there will be various categories of types of services that can be ordered.</a:t>
            </a:r>
          </a:p>
          <a:p>
            <a:pPr marL="4508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Website Display, 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for the display as much as possible we will make a </a:t>
            </a: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user-friendly website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 for all generations, which is can be fit or used and easier to access on all devices (mobile phone, tablet, or pc).</a:t>
            </a:r>
          </a:p>
          <a:p>
            <a:pPr marL="4508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Website Theme and Color,  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for the theme and color design we will use the color palette which is </a:t>
            </a: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related to our logo (white and blue), 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and also there will be an additional color if it needs, to make our web more eye-catching. We will make the design to be a </a:t>
            </a:r>
            <a:r>
              <a:rPr lang="en-US" sz="1400" b="1" dirty="0">
                <a:solidFill>
                  <a:schemeClr val="tx1"/>
                </a:solidFill>
                <a:latin typeface="Segoe Print" panose="02000600000000000000" pitchFamily="2" charset="0"/>
              </a:rPr>
              <a:t>simple design but elegant </a:t>
            </a:r>
            <a:r>
              <a:rPr lang="en-US" sz="1400" dirty="0">
                <a:solidFill>
                  <a:schemeClr val="tx1"/>
                </a:solidFill>
                <a:latin typeface="Segoe Print" panose="02000600000000000000" pitchFamily="2" charset="0"/>
              </a:rPr>
              <a:t>and also can attract people to use it.</a:t>
            </a:r>
            <a:endParaRPr lang="en-GB" sz="1400" dirty="0">
              <a:solidFill>
                <a:schemeClr val="tx1"/>
              </a:solidFill>
              <a:latin typeface="Segoe Print" panose="02000600000000000000" pitchFamily="2" charset="0"/>
            </a:endParaRPr>
          </a:p>
        </p:txBody>
      </p:sp>
      <p:sp>
        <p:nvSpPr>
          <p:cNvPr id="771" name="Google Shape;771;p31"/>
          <p:cNvSpPr txBox="1">
            <a:spLocks noGrp="1"/>
          </p:cNvSpPr>
          <p:nvPr>
            <p:ph type="title"/>
          </p:nvPr>
        </p:nvSpPr>
        <p:spPr>
          <a:xfrm>
            <a:off x="1287849" y="459795"/>
            <a:ext cx="6646800" cy="656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DECISION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44"/>
          <p:cNvGrpSpPr/>
          <p:nvPr/>
        </p:nvGrpSpPr>
        <p:grpSpPr>
          <a:xfrm>
            <a:off x="2232675" y="540000"/>
            <a:ext cx="4678800" cy="958065"/>
            <a:chOff x="2232675" y="540000"/>
            <a:chExt cx="4678800" cy="958065"/>
          </a:xfrm>
        </p:grpSpPr>
        <p:sp>
          <p:nvSpPr>
            <p:cNvPr id="1127" name="Google Shape;1127;p44"/>
            <p:cNvSpPr/>
            <p:nvPr/>
          </p:nvSpPr>
          <p:spPr>
            <a:xfrm>
              <a:off x="2232675" y="540000"/>
              <a:ext cx="4678800" cy="7449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2"/>
                </a:solidFill>
              </a:endParaRPr>
            </a:p>
          </p:txBody>
        </p:sp>
        <p:sp>
          <p:nvSpPr>
            <p:cNvPr id="1128" name="Google Shape;1128;p44"/>
            <p:cNvSpPr/>
            <p:nvPr/>
          </p:nvSpPr>
          <p:spPr>
            <a:xfrm rot="8997242">
              <a:off x="6310730" y="1169260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4"/>
            <p:cNvSpPr/>
            <p:nvPr/>
          </p:nvSpPr>
          <p:spPr>
            <a:xfrm rot="-1802758">
              <a:off x="2569816" y="1097632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 rot="3597242">
              <a:off x="4456986" y="1097631"/>
              <a:ext cx="311567" cy="268811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2" name="Google Shape;1132;p44"/>
          <p:cNvSpPr txBox="1">
            <a:spLocks noGrp="1"/>
          </p:cNvSpPr>
          <p:nvPr>
            <p:ph type="title"/>
          </p:nvPr>
        </p:nvSpPr>
        <p:spPr>
          <a:xfrm>
            <a:off x="2440375" y="649224"/>
            <a:ext cx="42633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COLOR PALETTE</a:t>
            </a:r>
            <a:endParaRPr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5D1CD6D-DD2B-4461-9B9A-80C0E685D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87771" y="1859435"/>
            <a:ext cx="3039863" cy="2448272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D1F2DDE-6EC6-425B-8E17-1C5C27822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" t="568" r="3127" b="14383"/>
          <a:stretch/>
        </p:blipFill>
        <p:spPr>
          <a:xfrm rot="5400000">
            <a:off x="3052063" y="1856088"/>
            <a:ext cx="3039865" cy="2448272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E213DE8-E1EA-4D1A-B09F-D2BB591B7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716351" y="1856089"/>
            <a:ext cx="3039869" cy="2448272"/>
          </a:xfrm>
          <a:prstGeom prst="rect">
            <a:avLst/>
          </a:prstGeom>
          <a:ln w="5715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645182901"/>
      </p:ext>
    </p:extLst>
  </p:cSld>
  <p:clrMapOvr>
    <a:masterClrMapping/>
  </p:clrMapOvr>
</p:sld>
</file>

<file path=ppt/theme/theme1.xml><?xml version="1.0" encoding="utf-8"?>
<a:theme xmlns:a="http://schemas.openxmlformats.org/drawingml/2006/main" name="Employment Agency by Slidesgo">
  <a:themeElements>
    <a:clrScheme name="Simple Light">
      <a:dk1>
        <a:srgbClr val="2B3E55"/>
      </a:dk1>
      <a:lt1>
        <a:srgbClr val="8FE5E2"/>
      </a:lt1>
      <a:dk2>
        <a:srgbClr val="2B3E55"/>
      </a:dk2>
      <a:lt2>
        <a:srgbClr val="FFFFFF"/>
      </a:lt2>
      <a:accent1>
        <a:srgbClr val="FF8048"/>
      </a:accent1>
      <a:accent2>
        <a:srgbClr val="FFD47B"/>
      </a:accent2>
      <a:accent3>
        <a:srgbClr val="FFB548"/>
      </a:accent3>
      <a:accent4>
        <a:srgbClr val="BCF7F5"/>
      </a:accent4>
      <a:accent5>
        <a:srgbClr val="000000"/>
      </a:accent5>
      <a:accent6>
        <a:srgbClr val="D9D9D9"/>
      </a:accent6>
      <a:hlink>
        <a:srgbClr val="2B3E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1714</TotalTime>
  <Words>474</Words>
  <Application>Microsoft Office PowerPoint</Application>
  <PresentationFormat>On-screen Show (16:9)</PresentationFormat>
  <Paragraphs>71</Paragraphs>
  <Slides>26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Segoe Print</vt:lpstr>
      <vt:lpstr>Wingdings</vt:lpstr>
      <vt:lpstr>Montserrat</vt:lpstr>
      <vt:lpstr>Arial</vt:lpstr>
      <vt:lpstr>Segoe Script</vt:lpstr>
      <vt:lpstr>Calibri</vt:lpstr>
      <vt:lpstr>Spartan</vt:lpstr>
      <vt:lpstr>Barlow Semi Condensed</vt:lpstr>
      <vt:lpstr>Employment Agency by Slidesgo</vt:lpstr>
      <vt:lpstr>MYTEAM</vt:lpstr>
      <vt:lpstr>PowerPoint Presentation</vt:lpstr>
      <vt:lpstr>TIMELINE </vt:lpstr>
      <vt:lpstr>TIMELINE </vt:lpstr>
      <vt:lpstr>PowerPoint Presentation</vt:lpstr>
      <vt:lpstr>Progress Report</vt:lpstr>
      <vt:lpstr>10th WEEK</vt:lpstr>
      <vt:lpstr>DECISION</vt:lpstr>
      <vt:lpstr>COLOR PALETTE</vt:lpstr>
      <vt:lpstr>11th WEEK</vt:lpstr>
      <vt:lpstr>LOG-IN / SIGN-IN PAGE</vt:lpstr>
      <vt:lpstr>SIGN-UP PAGE</vt:lpstr>
      <vt:lpstr>SIGN-UP PAGE</vt:lpstr>
      <vt:lpstr>DASHBOARD PAGE</vt:lpstr>
      <vt:lpstr>12th WEEK</vt:lpstr>
      <vt:lpstr>USER PROFILE ACCOUNT PAGE</vt:lpstr>
      <vt:lpstr>13th WEEK</vt:lpstr>
      <vt:lpstr>ORDER PAGE</vt:lpstr>
      <vt:lpstr>CHAT PAGE</vt:lpstr>
      <vt:lpstr>14th WEEK</vt:lpstr>
      <vt:lpstr>PAYMENT PAGE</vt:lpstr>
      <vt:lpstr>PAYMENT PAGE</vt:lpstr>
      <vt:lpstr>15th WEEK</vt:lpstr>
      <vt:lpstr>PowerPoint Presentation</vt:lpstr>
      <vt:lpstr>PowerPoint Presentation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EMPLOYMENT AGENCY</dc:title>
  <cp:lastModifiedBy>Mulya Fajar Ningsih Alwi</cp:lastModifiedBy>
  <cp:revision>121</cp:revision>
  <dcterms:modified xsi:type="dcterms:W3CDTF">2021-04-28T18:36:41Z</dcterms:modified>
</cp:coreProperties>
</file>